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notesSlides/notesSlide2.xml" ContentType="application/vnd.openxmlformats-officedocument.presentationml.notesSlide+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notesSlides/notesSlide3.xml" ContentType="application/vnd.openxmlformats-officedocument.presentationml.notesSlide+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56" r:id="rId2"/>
    <p:sldId id="257" r:id="rId3"/>
    <p:sldId id="258" r:id="rId4"/>
    <p:sldId id="259" r:id="rId5"/>
  </p:sldIdLst>
  <p:sldSz cx="9144000" cy="6858000" type="screen4x3"/>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1607E1-934B-3C44-A730-2A3E26BAEE0B}" v="1" dt="2022-03-01T17:15:27.2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1"/>
    <p:restoredTop sz="94659"/>
  </p:normalViewPr>
  <p:slideViewPr>
    <p:cSldViewPr snapToGrid="0" snapToObjects="1">
      <p:cViewPr>
        <p:scale>
          <a:sx n="100" d="100"/>
          <a:sy n="100" d="100"/>
        </p:scale>
        <p:origin x="216"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1:27.570"/>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1:47.195"/>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1:47.196"/>
    </inkml:context>
    <inkml:brush xml:id="br0">
      <inkml:brushProperty name="width" value="0.02646" units="cm"/>
      <inkml:brushProperty name="height" value="0.02646" units="cm"/>
    </inkml:brush>
  </inkml:definitions>
  <inkml:trace contextRef="#ctx0" brushRef="#br0">0 0 24575,'0'0'0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1:47.197"/>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1:27.570"/>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1:29.235"/>
    </inkml:context>
    <inkml:brush xml:id="br0">
      <inkml:brushProperty name="width" value="0.02646" units="cm"/>
      <inkml:brushProperty name="height" value="0.02646" units="cm"/>
    </inkml:brush>
  </inkml:definitions>
  <inkml:trace contextRef="#ctx0" brushRef="#br0">0 0 24575,'0'0'0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7:08.216"/>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0"/>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1"/>
    </inkml:context>
    <inkml:brush xml:id="br0">
      <inkml:brushProperty name="width" value="0.02646" units="cm"/>
      <inkml:brushProperty name="height" value="0.02646" units="cm"/>
    </inkml:brush>
  </inkml:definitions>
  <inkml:trace contextRef="#ctx0" brushRef="#br0">0 0 24575,'0'0'0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1:15.497"/>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16:00.142"/>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1:29.235"/>
    </inkml:context>
    <inkml:brush xml:id="br0">
      <inkml:brushProperty name="width" value="0.02646" units="cm"/>
      <inkml:brushProperty name="height" value="0.02646" units="cm"/>
    </inkml:brush>
  </inkml:definitions>
  <inkml:trace contextRef="#ctx0" brushRef="#br0">0 0 24575,'0'0'0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1:29.235"/>
    </inkml:context>
    <inkml:brush xml:id="br0">
      <inkml:brushProperty name="width" value="0.02646" units="cm"/>
      <inkml:brushProperty name="height" value="0.02646" units="cm"/>
    </inkml:brush>
  </inkml:definitions>
  <inkml:trace contextRef="#ctx0" brushRef="#br0">0 0 24575,'0'0'0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7:08.216"/>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0"/>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1"/>
    </inkml:context>
    <inkml:brush xml:id="br0">
      <inkml:brushProperty name="width" value="0.02646" units="cm"/>
      <inkml:brushProperty name="height" value="0.02646" units="cm"/>
    </inkml:brush>
  </inkml:definitions>
  <inkml:trace contextRef="#ctx0" brushRef="#br0">0 0 24575,'0'0'0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1:15.497"/>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16:00.142"/>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21:21:38.269"/>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21:21:38.270"/>
    </inkml:context>
    <inkml:brush xml:id="br0">
      <inkml:brushProperty name="width" value="0.02646" units="cm"/>
      <inkml:brushProperty name="height" value="0.02646" units="cm"/>
    </inkml:brush>
  </inkml:definitions>
  <inkml:trace contextRef="#ctx0" brushRef="#br0">0 0 24575,'0'0'0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21:22:40.693"/>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37:08.216"/>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0"/>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0:38.931"/>
    </inkml:context>
    <inkml:brush xml:id="br0">
      <inkml:brushProperty name="width" value="0.02646" units="cm"/>
      <inkml:brushProperty name="height" value="0.02646" units="cm"/>
    </inkml:brush>
  </inkml:definitions>
  <inkml:trace contextRef="#ctx0" brushRef="#br0">0 0 24575,'0'0'0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6:51:15.497"/>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0:55.428"/>
    </inkml:context>
    <inkml:brush xml:id="br0">
      <inkml:brushProperty name="width" value="0.02646" units="cm"/>
      <inkml:brushProperty name="height" value="0.02646" units="cm"/>
    </inkml:brush>
  </inkml:definitions>
  <inkml:trace contextRef="#ctx0" brushRef="#br0">287 173 24575,'-10'0'0,"-19"9"0,18-7 0,-16 10 0,24-11 0,-3 5 0,4-6 0,1 2 0,-2-2 0,2 2 0,-1-2 0,1 3 0,-2-3 0,2 2 0,-1-2 0,-1 2 0,1-1 0,0 1 0,1 0 0,-2-2 0,2 2 0,-1-2 0,-1 3 0,1-2 0,0 0 0,-1 1 0,1-2 0,0 3 0,1-2 0,-2 0 0,2 1 0,-1-2 0,1 3 0,-2-3 0,3 2 0,-2-2 0,2 2 0,-2-2 0,2 3 0,-2-2 0,1 0 0,1 1 0,-2-1 0,2 2 0,-2-1 0,2 0 0,-3 0 0,3 0 0,-2-1 0,1 1 0,0 1 0,-2-1 0,2 0 0,0 1 0,-1-1 0,2 0 0,-2 1 0,1-2 0,1 1 0,-1-1 0,0 2 0,1-1 0,-1 0 0,0 0 0,1 0 0,-2-1 0,1 1 0,1 1 0,-1-1 0,1 0 0,-1 1 0,1-1 0,-1 0 0,0 0 0,1 0 0,-2-1 0,2 1 0,-1 1 0,1-1 0,-1 0 0,1 1 0,0-1 0,0 0 0,0 1 0,0-1 0,0 0 0,0 1 0,0-1 0,0 0 0,-1 1 0,1-1 0,-2 0 0,2 1 0,-2-1 0,1 0 0,1 1 0,-1-1 0,0-1 0,1 2 0,-1-2 0,0 1 0,1 0 0,-3 0 0,3 0 0,-1-1 0,0 1 0,0 1 0,0-1 0,-2-1 0,3 2 0,-2-2 0,1 0 0,0 1 0,-2-2 0,2 3 0,-1-3 0,1 2 0,-2-2 0,2 2 0,-1-2 0,1 3 0,-2-3 0,2 1 0,-1 0 0,-1-1 0,1 2 0,0-2 0,-1 3 0,1-3 0,1 2 0,-1-2 0,0 2 0,0-1 0,0 1 0,1 0 0,-2-1 0,2 0 0,-1 2 0,1-2 0,-2 0 0,3 1 0,-2-1 0,1 1 0,0 0 0,-2-1 0,3 1 0,-2 0 0,2 0 0,-1-1 0,0 1 0,1 1 0,-2-1 0,2 0 0,-1 0 0,1 0 0,-1-1 0,1 1 0,0 1 0,0-1 0,0 0 0,0 1 0,0-1 0,0 0 0,0 1 0,0-1 0,0 0 0,0 1 0,0-1 0,0 0 0,0 1 0,0-1 0,0 0 0,0 1 0,0-1 0,0 0 0,0 1 0,0-1 0,0 0 0,0 1 0,0-1 0,0 0 0,0 1 0,0-1 0,0 0 0,0 1 0,0-1 0,0 0 0,0 1 0,-1-1 0,1 0 0,-1 1 0,1-1 0,0 0 0,0 1 0,-1-1 0,1 0 0,-2 1 0,2-1 0,0 0 0,0 1 0,0-1 0,0 0 0,-1 0 0,1 0 0,-1-1 0,1 1 0,0 1 0,0-1 0,-1 0 0,1 1 0,-1-1 0,1 0 0,0 1 0,0-1 0,0 0 0,0 1 0,0-1 0,0 0 0,0 1 0,0-1 0,0 0 0,-1 1 0,1-1 0,-2 0 0,2 1 0,0-1 0,0 0 0,0 1 0,0-1 0,0 0 0,0 1 0,0-1 0,0 0 0,0 1 0,0-1 0,0 0 0,0 1 0,0-1 0,0 0 0,0 1 0,0-1 0,0 0 0,0 1 0,0-1 0,0 0 0,0 1 0,0-1 0,0 0 0,0 1 0,0-1 0,0 0 0,0 1 0,0-1 0,0 0 0,0 1 0,0-1 0,0 0 0,0 1 0,0-1 0,0 0 0,0 1 0,2-1 0,-2 0 0,1 1 0,-1-1 0,1 0 0,-1 1 0,1-1 0,-1 0 0,1 1 0,-1-1 0,1 0 0,-1 1 0,0-1 0,2 0 0,-2 1 0,1-1 0,-1 0 0,0 1 0,1-1 0,-1 0 0,1 1 0,0-2 0,-1 1 0,1-1 0,1 2 0,-2-1 0,1 0 0,0 0 0,-1 0 0,1-1 0,0 0 0,-1 2 0,3-3 0,-3 2 0,2-1 0,-2 1 0,2 0 0,-2 0 0,3-1 0,-3 1 0,2 0 0,-1 0 0,1-1 0,1 0 0,-2 2 0,1-3 0,-1 1 0,2-1 0,-1 0 0,0 0 0,1 0 0,-1 0 0,0 0 0,1 0 0,-1 0 0,0 0 0,1 0 0,-1 0 0,0 0 0,1 0 0,-1 0 0,0 0 0,1 0 0,-1 0 0,0 0 0,1 0 0,-1 0 0,0 0 0,1 0 0,-1 0 0,-1-1 0,2 1 0,-2-2 0,1 1 0,0 1 0,1-2 0,-1 2 0,0-2 0,1 2 0,-1-3 0,0 3 0,0-2 0,0 2 0,-1-1 0,1 0 0,1-1 0,-1 1 0,-1-1 0,2 2 0,-2-2 0,1 0 0,0 0 0,1 1 0,-2-1 0,1 2 0,-2-3 0,3 3 0,-3-2 0,2 2 0,-2-2 0,2 2 0,-1-3 0,2 3 0,-2-2 0,1 1 0,-1 0 0,1-2 0,0 3 0,-1-1 0,1 1 0,1 0 0,-1-1 0,0 1 0,1-1 0,-1 1 0,0 0 0,1 0 0,-1 0 0,0 0 0,1 0 0,-1 0 0,0 0 0,1 0 0,-1 0 0,0 0 0,1 0 0,-1 0 0,0 0 0,1 0 0,-1 0 0,0 0 0,1 0 0,-1 0 0,0 0 0,1 0 0,-1 0 0,0 0 0,1 0 0,-1 0 0,0 0 0,1 0 0,-2 1 0,1-1 0,-2 2 0,3-2 0,-2 3 0,1-2 0,0 0 0,1 1 0,-1-2 0,0 3 0,1-3 0,-1 2 0,0-2 0,0 2 0,0-2 0,-2 3 0,2-3 0,-1 1 0,1 0 0,0-1 0,-1 2 0,1-2 0,1 3 0,-1-3 0,0 2 0,1-2 0,-1 2 0,0-2 0,1 3 0,-1-2 0,0 0 0,1 0 0,-2 0 0,1-1 0,-1 3 0,2-2 0,-1 0 0,0 1 0,1-2 0,-2 3 0,1-3 0,-1 2 0,2-2 0,-1 2 0,0-2 0,1 1 0,-1 1 0,0-2 0,1 2 0,-1-2 0,0 1 0,1 0 0,-1-1 0,0 3 0,1-2 0,0 0 0,0 1 0,3-1 0,-2 1 0,1 0 0,0-2 0,-2 2 0,1-1 0,1 1 0,-1-2 0,0 2 0,0-2 0,-1 3 0,2-2 0,-2 0 0,0 0 0,1 1 0,-2-2 0,2 2 0,-2-2 0,0 1 0,1 0 0,0 0 0,0 1 0,1-2 0,-1 1 0,0-1 0,0 1 0,1-1 0,-2 1 0,2 0 0,0 0 0,-2 0 0,2-1 0,-1 1 0,0-1 0,2 1 0,-3-1 0,3 1 0,-2 0 0,1 0 0,-1-1 0,2 0 0,-1 1 0,1-1 0,-1 1 0,0-1 0,0 0 0,1 0 0,-1 0 0,1 0 0,-1 1 0,0 0 0,0 0 0,0-1 0,0 0 0,1 0 0,-3 0 0,3 0 0,-2 0 0,2 0 0,-3 0 0,3 0 0,0 0 0,-1 0 0,1 0 0,-3 0 0,1 0 0,0 0 0,1 0 0,-2 0 0,0 0 0,1 0 0,-1 0 0,0 0 0,1 0 0,-1 0 0,0 0 0,1 0 0,-1 0 0,0 0 0,2 0 0,-1 0 0,1 0 0,-1 0 0,0 0 0,-1 0 0,2 0 0,-1 0 0,0 0 0,-1 0 0,2 0 0,-1 0 0,0 0 0,0 0 0,0 0 0,0 0 0,0 0 0,0 0 0,-1 0 0,0 0 0,2 0 0,-1 0 0,1 0 0,0 0 0,-2-1 0,0 0 0,1 0 0,-1 0 0,0 1 0,1-2 0,-1 2 0,0-1 0,1 1 0,-2-1 0,1 0 0,-1-1 0,2 2 0,-1-2 0,0 2 0,1-1 0,-1 0 0,-1-1 0,1 1 0,0-1 0,-1 1 0,1-1 0,-1 0 0,2 1 0,-1 0 0,-1-1 0,1 0 0,0 1 0,0-1 0,0 1 0,1-2 0,-2 1 0,1 0 0,-1-1 0,2 1 0,-1 0 0,0-1 0,1 1 0,-1 0 0,-1-1 0,1 2 0,0-1 0,-1 1 0,1-1 0,-1 0 0,1 1 0,0 0 0,-1-1 0,1 0 0,1 0 0,-1 1 0,-1-1 0,1 1 0,0-1 0,-1 1 0,1 0 0,-1-1 0,2 0 0,-1 1 0,0-1 0,1 1 0,-1-2 0,0 2 0,1-1 0,-2 1 0,1-2 0,-1 2 0,2-1 0,-1 1 0,0-2 0,1 2 0,-1-1 0,0 1 0,1-2 0,-1 1 0,0 1 0,1-1 0,-1 0 0,0 1 0,1-1 0,-1 1 0,0-2 0,1 2 0,-1 0 0,0 0 0,1 1 0,-1-2 0,0 1 0,1-1 0,-1 2 0,0-1 0,0 0 0,0 1 0,-1-1 0,1 1 0,1 0 0,-2-1 0,1 0 0,-1 0 0,1 0 0,0 1 0,-1-1 0,0 0 0,1 1 0,0-1 0,0 1 0,0 0 0,1 0 0,-2-1 0,1 0 0,-1 0 0,2 0 0,-1 1 0,-1-2 0,1 2 0,-1-2 0,1 1 0,-1-1 0,0 1 0,1-1 0,0-1 0,0 2 0,0-1 0,1 1 0,-1-2 0,-1 1 0,1 1 0,0-1 0,-1 0 0,1 1 0,-2-1 0,2 1 0,0-2 0,-1 1 0,1 0 0,-1-1 0,1 1 0,0 0 0,-1-1 0,0 1 0,1 0 0,0-1 0,-1 1 0,1 0 0,-2-1 0,2 1 0,-1 0 0,1 0 0,-2 0 0,1 1 0,0 0 0,-1-1 0,1 0 0,0 0 0,0 0 0,0-1 0,-1 1 0,0 0 0,0-1 0,0 1 0,0 0 0,0-1 0,0 1 0,0-1 0,0 0 0,0-2 0,0 1 0,0 0 0,0 0 0,0 0 0,0-1 0,0 0 0,0 1 0,0 0 0,0 1 0,0 0 0,0 0 0,1 1 0,-1 0 0,1 1 0,0 0 0,0 0 0,2 1 0,-1 0 0,0 0 0,1-1 0,-1 0 0,-1-1 0,1 2 0,0-2 0,0 1 0,0-1 0,1 0 0,-1 1 0,0 0 0,1-1 0,-1 1 0,-1-1 0,1 1 0,0 0 0,0-1 0,0 1 0,0-1 0,0 2 0,-1-2 0,0 1 0,1-1 0,-1 0 0,1 2 0,-2-2 0,2 2 0,-2-2 0,2 1 0,-1-1 0,1 2 0,-1-2 0,1 1 0,0-2 0,0 1 0,-1 1 0,0-1 0,1 0 0,0 0 0,0 1 0,0-1 0,1 1 0,-2-1 0,1 1 0,-1-1 0,2-1 0,-2 1 0,1 1 0,-1-1 0,1 0 0,0 1 0,-2-1 0,2 1 0,-2-2 0,2 2 0,-1-1 0,1 2 0,-1-2 0,1 0 0,0 0 0,0 0 0,-1-1 0,0 1 0,1 0 0,-1-1 0,1 1 0,-2 0 0,2-1 0,-2 1 0,1 0 0,0-1 0,0 1 0,0 0 0,-1-1 0,0 1 0,0 0 0,1-1 0,-1 1 0,1 0 0,-1-1 0,0 1 0,1 0 0,-1-1 0,1 1 0,-1 0 0,0-1 0,0 1 0,0 0 0,0-1 0,0 1 0,0 0 0,0-1 0,0 1 0,0 0 0,0-1 0,0 1 0,0 0 0,0-2 0,0 1 0,0 0 0,0-1 0,0 2 0,0-2 0,0 2 0,0 0 0,0-1 0,0 1 0,0 0 0,0-1 0,0 1 0,0 0 0,0-1 0,0 1 0,0 0 0,0-1 0,0 0 0,0 0 0,0 0 0,0 0 0,0 1 0,0 0 0,0-1 0,0 0 0,0 0 0,0 0 0,0 0 0,0 1 0,-1 0 0,1-1 0,-1 1 0,1 0 0,-1-1 0,1 1 0,-1 0 0,1-1 0,0 1 0,-1 0 0,0-1 0,0 1 0,1 0 0,0-1 0,-1 2 0,1-1 0,-1 1 0,1-2 0,-1 2 0,1-1 0,-1 1 0,1-2 0,-1 2 0,0-1 0,0 1 0,0-1 0,1 0 0,-2 1 0,2-1 0,-2 0 0,1 0 0,0 1 0,1-1 0,-1 0 0,1 0 0,-1 1 0,0 0 0,1-1 0,-2 1 0,0 0 0,1 0 0,-1 1 0,1-1 0,-2 1 0,1 0 0,0 0 0,-1 0 0,1 0 0,0-1 0,-1 1 0,1-1 0,0 1 0,-1 0 0,1 0 0,0 0 0,-1 0 0,1 0 0,0 0 0,-1 0 0,1-1 0,0 0 0,-1-1 0,1 2 0,0-1 0,-1 0 0,1 1 0,1-2 0,-1 1 0,0-1 0,0 1 0,0 0 0,-2-1 0,2 0 0,-2 0 0,2 1 0,0-1 0,-1 1 0,2-1 0,-1 2 0,1-2 0,-2 2 0,1-2 0,0 1 0,0-1 0,0 2 0,1-2 0,-1 2 0,-1-2 0,1 0 0,0 1 0,-1-1 0,1 1 0,0-2 0,-1 2 0,2-1 0,-1 1 0,-1-1 0,1 0 0,-2 2 0,2-2 0,0 2 0,-1-2 0,1 0 0,0 1 0,-1-1 0,1 2 0,0-2 0,-1 1 0,1 0 0,0 0 0,-1 1 0,1-2 0,0 2 0,-1-1 0,1 0 0,0 0 0,-1 0 0,1 0 0,0 1 0,-1-1 0,1 0 0,1 0 0,-1-1 0,0 0 0,0 2 0,0-1 0,-1 0 0,1 0 0,0-1 0,-1 1 0,1 0 0,0 1 0,-1-2 0,1 2 0,0-1 0,-1 0 0,1 0 0,1-1 0,-1 2 0,0-1 0,0 0 0,0 1 0,-1-1 0,2 0 0,-1 0 0,1-1 0,-2 2 0,1-2 0,0 2 0,-1-2 0,1 1 0,0-1 0,-1 2 0,1-2 0,0 1 0,-1-1 0,1 0 0,0 1 0,-1 0 0,2-1 0,-1 1 0,1-1 0,-2 2 0,1-2 0,0 1 0,-1-2 0,1 2 0,0-1 0,-1 2 0,1-2 0,0 1 0,0-1 0,0 1 0,1 0 0,-1-1 0,-1 1 0,1-1 0,0 1 0,-1 0 0,1 0 0,0 0 0,-1 0 0,2-1 0,-1 2 0,1-2 0,-2 1 0,1-1 0,0 0 0,-1 2 0,1-1 0,0 0 0,-1 1 0,1-1 0,0 0 0,-1 0 0,1-1 0,0 2 0,-1-1 0,1 0 0,0 1 0,-1-1 0,1 0 0,0 0 0,-1 0 0,1 0 0,0 1 0,-1-1 0,1 0 0,0 1 0,-2-1 0,1 1 0,0-1 0,1 0 0,-1 0 0,1 1 0,0 0 0,-1-1 0,1 1 0,0-1 0,0 0 0,0 1 0,1-1 0,-1 1 0,-1 0 0,1 0 0,1-1 0,-2 0 0,2 0 0,-1 0 0,0 1 0,-1-1 0,1 0 0,0 1 0,-1-2 0,1 1 0,0 0 0,-1 0 0,1 1 0,0-1 0,-1 0 0,1 1 0,0-1 0,0 0 0,0 0 0,1 0 0,0 0 0,-2 1 0,2-2 0,-1 2 0,0-1 0,-1 1 0,1 0 0,1-1 0,-2 0 0,2 0 0,-1 1 0,0 0 0,-1 0 0,1 0 0,0 0 0,-1 0 0,1 0 0,0 0 0,-1 0 0,1 0 0,-2 0 0,2 0 0,-2 0 0,2 0 0,-1 0 0,1 0 0,0 0 0,-1 0 0,1 0 0,0 0 0,-1 0 0,1 0 0,0 0 0,-1 0 0,1 0 0,0 0 0,-1 0 0,1 0 0,0 0 0,-1 0 0,1 0 0,0 0 0,-1 0 0,1 0 0,0 0 0,-1 0 0,1 0 0,0 0 0,1 1 0,-2 0 0,2 1 0,-1-1 0,-1 0 0,1 1 0,0 0 0,-1 0 0,2 0 0,0 1 0,1-1 0,0 0 0,0 1 0,-1-1 0,1 0 0,-1 1 0,0-1 0,-1-1 0,0 1 0,1 0 0,-1-1 0,0 1 0,0-2 0,0 2 0,1 0 0,-2 0 0,2-1 0,-1 1 0,-1 0 0,1-1 0,0 1 0,-1-2 0,1 2 0,-1 0 0,0 0 0,-1 0 0,2 0 0,0-2 0,0 2 0,0-2 0,1 1 0,-1-1 0,0 1 0,0 0 0,0 0 0,-1 0 0,0-1 0,0 1 0,1 0 0,0-1 0,-1 1 0,1 0 0,0 0 0,-1 0 0,1 0 0,0-1 0,-1 2 0,1-1 0,0 1 0,-1-1 0,1 0 0,0-1 0,-1 2 0,1-2 0,0 1 0,-1 0 0,2 1 0,-1-1 0,2 1 0,-2-2 0,0 1 0,1 0 0,-1 0 0,1 0 0,-2 0 0,1 0 0,0 0 0,-1 0 0,2 0 0,-1 0 0,1 1 0,-2-2 0,2 2 0,-1-2 0,1 1 0,-1 0 0,0 0 0,1 0 0,-1-1 0,0 1 0,0-1 0,1 1 0,0 0 0,-1-1 0,0 2 0,0 0 0,0 0 0,-1-1 0,1 1 0,0 0 0,-1 0 0,1-1 0,1 1 0,-1-1 0,1 1 0,-1-2 0,2 2 0,-2-2 0,1 1 0,-2-1 0,2 1 0,-1 0 0,2 1 0,-2-2 0,1 2 0,-1-2 0,2 2 0,-2-1 0,1 0 0,-2-1 0,1 0 0,0 0 0,-1 0 0,1 0 0,0 0 0,-1 0 0,2 1 0,-1-1 0,1 2 0,-2-2 0,1 2 0,0-1 0,-1 0 0,0-1 0,0 0 0,0 0 0,1 1 0,0-1 0,1 1 0,0 0 0,-1 0 0,0 1 0,1 0 0,-1-1 0,1 0 0,-1 1 0,1 0 0,0-1 0,1 1 0,-2-2 0,1 1 0,-1-1 0,1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0:55.429"/>
    </inkml:context>
    <inkml:brush xml:id="br0">
      <inkml:brushProperty name="width" value="0.02646" units="cm"/>
      <inkml:brushProperty name="height" value="0.02646" units="cm"/>
    </inkml:brush>
  </inkml:definitions>
  <inkml:trace contextRef="#ctx0" brushRef="#br0">0 0 24575,'0'0'0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1T17:20:55.430"/>
    </inkml:context>
    <inkml:brush xml:id="br0">
      <inkml:brushProperty name="width" value="0.02646" units="cm"/>
      <inkml:brushProperty name="height" value="0.02646" units="cm"/>
    </inkml:brush>
  </inkml:definitions>
  <inkml:trace contextRef="#ctx0" brushRef="#br0">144 534 24575,'-2'-3'0,"0"1"0,1 0 0,0 1 0,0-1 0,0 0 0,0 1 0,0-1 0,0 0 0,0 1 0,0-1 0,0 0 0,1 1 0,-1 0 0,0 1 0,1-2 0,-1 1 0,0 0 0,1-1 0,-1 0 0,1 1 0,-1 0 0,0 0 0,1-1 0,-2 1 0,2 0 0,-1 0 0,0-1 0,1 1 0,-1-1 0,1 0 0,-1 1 0,0 0 0,1-1 0,-1 1 0,1 0 0,-1 0 0,1 0 0,0-1 0,0 1 0,-1 0 0,1-1 0,-1 1 0,1 0 0,0-1 0,-1 0 0,1 0 0,-1 0 0,1 0 0,0 0 0,-1 0 0,1 1 0,-1-2 0,1 1 0,-1 0 0,0 0 0,1 0 0,-1 1 0,1-1 0,0 0 0,-1 1 0,1-1 0,0 0 0,-1 1 0,1-1 0,-1 0 0,1 1 0,0-1 0,-1 0 0,1 1 0,-1-1 0,1 0 0,0 1 0,0-1 0,0 1 0,-1 0 0,1 0 0,0-1 0,0 0 0,0 1 0,-1-1 0,1 0 0,-1 1 0,1-1 0,0 0 0,0 1 0,0-1 0,-1 0 0,1 1 0,-1-1 0,1 0 0,-1 1 0,1-1 0,-1 1 0,1 0 0,-1 0 0,1-1 0,-1 1 0,1-1 0,-1 0 0,1 1 0,-1-1 0,0 0 0,1 1 0,-2-1 0,2 0 0,-1 0 0,0 0 0,0-1 0,1 2 0,-2-1 0,2-1 0,-2 2 0,2-3 0,-1 2 0,-1 0 0,2-1 0,-2 1 0,2 0 0,-1 0 0,1 1 0,-2-1 0,2 0 0,-2 1 0,2-1 0,-1-1 0,0 1 0,0 0 0,1 0 0,-2 1 0,1-1 0,0 0 0,0 1 0,1-1 0,-2 0 0,1 1 0,0-2 0,0 1 0,0 0 0,-1-1 0,1 2 0,0-2 0,1 1 0,-2 1 0,2-1 0,-1 0 0,1 2 0,-1-2 0,0 1 0,1-1 0,-2 1 0,2-1 0,-1 1 0,0 0 0,0-1 0,0 1 0,0 0 0,1 0 0,-1 0 0,1-1 0,-2 1 0,1 0 0,0 0 0,0 0 0,0-1 0,-1 2 0,0-2 0,1 1 0,-1-1 0,0 2 0,1 0 0,-1 0 0,1-1 0,0 1 0,1 0 0,-1 1 0,1 0 0,0 1 0,1 0 0,-1-1 0,1 1 0,-1 0 0,2-1 0,-1 1 0,0 0 0,-1-1 0,1 1 0,-1 0 0,1-1 0,0 0 0,-1 1 0,1-2 0,-1 2 0,0 0 0,1-1 0,-1 1 0,0 0 0,0-1 0,0 1 0,0 0 0,0-1 0,0 1 0,1-1 0,-1 0 0,1 0 0,-1 1 0,1 0 0,-1-1 0,1 1 0,0 0 0,-1-1 0,0 1 0,1-1 0,-1 0 0,1 0 0,-1 1 0,0 0 0,0-1 0,0 1 0,0 0 0,0-1 0,0 1 0,0 0 0,0-1 0,0 1 0,0 0 0,0-1 0,0 1 0,0 0 0,0-1 0,0 1 0,0 0 0,0-1 0,0 1 0,0 0 0,0-1 0,0 1 0,0 0 0,0-1 0,0 1 0,0 0 0,0-1 0,0 1 0,0 0 0,0-1 0,0 1 0,0 0 0,0-1 0,0 1 0,0-1 0,0 1 0,0 0 0,0-1 0,0 1 0,0 0 0,0-1 0,0 1 0,0 0 0,-1-1 0,1 1 0,-1 0 0,1-1 0,0 1 0,-1 0 0,0-1 0,1 1 0,-2 0 0,2-1 0,-1 1 0,1 0 0,0-1 0,-1 1 0,1 0 0,-1-1 0,1 1 0,-1 0 0,0-1 0,1 1 0,-1 0 0,1-1 0,-1 1 0,0 0 0,0-1 0,0 1 0,0 0 0,0-1 0,0 1 0,-1 0 0,2-1 0,-1 1 0,-1 0 0,2-1 0,-2 1 0,2 0 0,0-1 0,-1 1 0,1 0 0,-1-1 0,1 1 0,-1 0 0,1-1 0,-1 1 0,0-1 0,1 0 0,0 0 0,-1 1 0,1-1 0,-1 1 0,1 0 0,-1-1 0,1 1 0,-1 0 0,1-1 0,0 1 0,0 0 0,0-1 0,0 1 0,0 0 0,0-1 0,0 1 0,0 0 0,0-1 0,0 1 0,0 0 0,0-1 0,0 1 0,0 0 0,0-1 0,1 1 0,-1 0 0,2-1 0,-2 1 0,1 0 0,-1-1 0,1 1 0,-1 0 0,1-1 0,-1 1 0,2 0 0,-2-1 0,1 1 0,-1 0 0,0-1 0,2 1 0,-2 0 0,2-1 0,-2 1 0,1 0 0,-1-2 0,0 2 0,1-1 0,0 0 0,-1 0 0,2 0 0,-2 1 0,1-1 0,-1 0 0,1 0 0,0 0 0,-1 1 0,2-1 0,-2 0 0,1 1 0,-1 0 0,2-1 0,-2 1 0,2-1 0,-2 1 0,1 0 0,0-1 0,0 1 0,1-1 0,-2 1 0,1-2 0,-1 2 0,2 0 0,-1-1 0,0 0 0,0 0 0,-1 1 0,2-1 0,-2 0 0,1 0 0,0 1 0,0-1 0,1 0 0,-2 1 0,1-1 0,0 0 0,0 1 0,1 0 0,-1-1 0,0 1 0,0 0 0,0-1 0,0 0 0,0 0 0,0 0 0,0 0 0,1 0 0,-1 1 0,0 0 0,0-1 0,1 1 0,-1-1 0,0 0 0,1 0 0,0 1 0,-1 0 0,1-1 0,0 1 0,-1 0 0,0-1 0,1 1 0,-1 0 0,0-1 0,1 1 0,0 0 0,-1-1 0,1 1 0,0 0 0,-2-1 0,2 1 0,-1 0 0,1-1 0,-1 1 0,1 0 0,0-1 0,-2 1 0,3 0 0,-2-1 0,0 2 0,1-3 0,-1 2 0,1-1 0,-2 1 0,2-2 0,-1 1 0,0 1 0,1-1 0,-1 0 0,1 1 0,-2-1 0,2 0 0,-1 0 0,1 0 0,-2 1 0,1-1 0,0 0 0,1 1 0,-1 0 0,0-1 0,1 0 0,-1 1 0,0-1 0,0 0 0,0 1 0,0 0 0,0-1 0,0 0 0,0-1 0,-1 2 0,2-2 0,-2 1 0,1 0 0,-1 0 0,1 1 0,0-2 0,-1 1 0,1 0 0,0 1 0,-1 0 0,1-1 0,0 1 0,-1 0 0,1-1 0,-1 1 0,2 0 0,-2-1 0,1 0 0,0 1 0,0-2 0,-1 1 0,2 0 0,-2 1 0,1 0 0,-1-1 0,1 1 0,0 0 0,-1 0 0,1 0 0,0 0 0,-1 0 0,1 0 0,0-1 0,-1 1 0,1 0 0,-1-1 0,2 1 0,-2 0 0,1-1 0,-1 1 0,1 0 0,0-1 0,-1 0 0,2-1 0,-2 2 0,1-1 0,0 0 0,0 0 0,-1 1 0,1-1 0,0 0 0,0-1 0,0 1 0,1 0 0,0 1 0,-1-1 0,1 0 0,0 1 0,-1-1 0,1 0 0,0 0 0,-1-1 0,1 2 0,0-2 0,-1 1 0,1 0 0,0 0 0,-1 0 0,1 0 0,-1 0 0,1 0 0,0-1 0,-1 1 0,0-1 0,0 1 0,1-1 0,-1 1 0,0-1 0,0 1 0,1-1 0,-1 1 0,1-1 0,0 0 0,-1 0 0,1 0 0,0 0 0,-1 0 0,1 0 0,0 0 0,-1 0 0,1 1 0,0-1 0,-1 1 0,1-1 0,0 0 0,-1 0 0,1 0 0,0 1 0,-1-1 0,1 1 0,0-1 0,-1 0 0,1 0 0,0 0 0,-1 0 0,1 1 0,0-1 0,-1 0 0,1 0 0,0 0 0,-1 0 0,1 0 0,0 1 0,-1-1 0,2 1 0,-1-1 0,0 0 0,0 0 0,-1 1 0,1-1 0,0 1 0,-1-1 0,1 0 0,0 0 0,-1 0 0,2 0 0,-1 0 0,2 0 0,-2 0 0,2 0 0,-2 0 0,1 0 0,-1 0 0,0 0 0,0 0 0,1 0 0,-1 0 0,0 0 0,1 0 0,-1 0 0,0 0 0,1 0 0,-1 1 0,0-1 0,0 0 0,0 0 0,-1 0 0,2 0 0,-1 0 0,0 0 0,0 0 0,0 0 0,0 0 0,1 0 0,-1 0 0,0 0 0,2 0 0,-3 0 0,3 0 0,-2 0 0,0 0 0,0 0 0,0 0 0,0 0 0,1 0 0,-1 0 0,0 0 0,1 0 0,-1 0 0,0 1 0,1-1 0,-1 1 0,0-1 0,1 0 0,-1 0 0,0 0 0,1 0 0,-1 0 0,0 0 0,1 0 0,-1 0 0,1 0 0,-1 0 0,0 0 0,1 0 0,-1 0 0,2 0 0,-1 0 0,2 0 0,-2 0 0,0 0 0,0 0 0,-1 0 0,2 0 0,-1 0 0,0 0 0,1 0 0,-2 0 0,2 0 0,-1 0 0,0 0 0,1 0 0,-1 0 0,1 0 0,0 0 0,-1 0 0,1 0 0,0 0 0,0 0 0,1 0 0,-2 0 0,1 0 0,0 0 0,-2 0 0,2 0 0,-1 0 0,0 0 0,1 0 0,1 0 0,-1 0 0,1 0 0,-2 0 0,0 0 0,0 0 0,1 0 0,-1 0 0,0 0 0,0 0 0,0 0 0,0 0 0,0 0 0,-1 0 0,2 0 0,-3 0 0,3-1 0,-2 1 0,3-1 0,-3 1 0,3 0 0,-2 0 0,-1 0 0,2 0 0,-2 0 0,1 0 0,0 0 0,0-1 0,-1 1 0,1 0 0,-2 0 0,3 0 0,-2 0 0,0 0 0,1 0 0,-1-1 0,0 1 0,0-1 0,-1 1 0,1 0 0,0 0 0,0 0 0,0 0 0,1 0 0,-2 0 0,1 0 0,0 0 0,-1 0 0,1 0 0,0 0 0,-1-1 0,1 1 0,0-1 0,-1 1 0,1 0 0,0 0 0,-1 0 0,1 0 0,0 0 0,-1 0 0,1 0 0,0 0 0,-1 0 0,1-1 0,0 1 0,-1 0 0,1 0 0,0 0 0,-1 0 0,1 0 0,0 0 0,-1 0 0,1 0 0,0 0 0,-1-1 0,1 1 0,0-1 0,-1 1 0,1 0 0,0 0 0,-1 0 0,1 0 0,0 0 0,-1 0 0,1 0 0,-1 0 0,1 0 0,0 0 0,-1 0 0,1 0 0,0 0 0,-1 0 0,1 0 0,0 0 0,-1 0 0,1 0 0,0 0 0,-1 0 0,1 0 0,0 0 0,-1 0 0,1 0 0,0 0 0,-1-1 0,0 1 0,0-1 0,1 0 0,-1 0 0,-1 0 0,0-1 0,0 1 0,0-1 0,0 0 0,0 1 0,0-1 0,0 0 0,0 1 0,0-1 0,0 0 0,0 1 0,0-1 0,0 0 0,0 1 0,0-1 0,0 0 0,0 1 0,0-1 0,0 0 0,0 1 0,0-1 0,0 0 0,0 1 0,0-1 0,0 0 0,1 2 0,-1-2 0,2 1 0,-1 0 0,0 0 0,1 1 0,0-2 0,-1 1 0,1-1 0,0 2 0,-1-2 0,1 1 0,0 0 0,-1 0 0,1 1 0,0-1 0,-1 1 0,1 0 0,0 0 0,-1-1 0,1 1 0,0-1 0,-1 1 0,0-1 0,1 1 0,-1 0 0,0 0 0,1-1 0,0 1 0,-1-1 0,1 1 0,0 0 0,-1 0 0,1 0 0,0 0 0,-1 0 0,1 0 0,-1 0 0,1 0 0,0 0 0,0 0 0,0 0 0,1 0 0,-2 0 0,1 0 0,0 0 0,-1 0 0,1 0 0,0 0 0,-1 0 0,1 0 0,0 0 0,-1 0 0,1 0 0,0 0 0,-1 0 0,1 0 0,0 0 0,-1 0 0,1 0 0,0 0 0,-1 0 0,1 0 0,0 0 0,-1 0 0,1 1 0,0-1 0,-1 1 0,1-1 0,0 2 0,-1-2 0,1 2 0,0-2 0,-1 1 0,1-1 0,0 2 0,-1-2 0,1 2 0,0-2 0,-1 1 0,1-1 0,0 2 0,-1-1 0,1 0 0,-1 0 0,0-1 0,0 2 0,1-1 0,-1 0 0,0 0 0,1-1 0,-1 2 0,0-1 0,1 0 0,-1 0 0,1 0 0,-2 0 0,2 0 0,-1 0 0,0 0 0,0 1 0,1-1 0,0 0 0,-1 0 0,0-1 0,0 2 0,1-1 0,-1 0 0,0 0 0,1-1 0,-1 2 0,0-1 0,1 0 0,-1 0 0,0-1 0,0 2 0,1-2 0,-1 1 0,0 0 0,0 1 0,0 0 0,0-1 0,-1 1 0,0 0 0,1-1 0,-1 0 0,1-1 0,0 2 0,0-1 0,-1 0 0,2 0 0,-1 1 0,0-1 0,0 0 0,1 0 0,-1 1 0,0-1 0,1 0 0,0 1 0,-1 0 0,1-1 0,0 0 0,-1 1 0,1-2 0,0 1 0,-1-1 0,1 2 0,0-2 0,-1 1 0,0 0 0,1-1 0,-1 1 0,-1-1 0,2 0 0,-1 1 0,0 0 0,0-1 0,0 1 0,1 0 0,-1 0 0,1-1 0,0 2 0,-1-2 0,1 1 0,-1 0 0,1-1 0,-2 0 0,2 1 0,0-1 0,-1 2 0,1-2 0,0 1 0,-1 0 0,0-1 0,0 0 0,1 1 0,-1-1 0,1 2 0,0-2 0,-1 2 0,1-2 0,0 1 0,-1-1 0,1 2 0,0-2 0,-1 1 0,1 0 0,0-1 0,-1 0 0,1 1 0,0-1 0,-1 1 0,1-1 0,0 1 0,-1-1 0,1 1 0,0-1 0,-1 0 0,1 1 0,0-1 0,-1 0 0,1 1 0,0-1 0,-1 1 0,1-1 0,0 0 0,-1 0 0,1 0 0,0 0 0,-1 1 0,1-1 0,0 1 0,-1-1 0,1 0 0,0 0 0,-1 0 0,1 0 0,-1 0 0,1 0 0,1 0 0,-2 0 0,2 0 0,-2 0 0,1 0 0,0 0 0,-1 0 0,1 0 0,0 0 0,-1 0 0,1 0 0,0 0 0,-1 0 0,1 0 0,0 0 0,-1 0 0,1 0 0,0 0 0,-1 0 0,1 0 0,0 0 0,-1 0 0,1 0 0,0-1 0,-1 1 0,1-1 0,0 0 0,-1 1 0,1-1 0,0 0 0,-1 0 0,1 0 0,0 0 0,0 0 0,0 0 0,1-1 0,-1 1 0,1-1 0,-2 2 0,1-2 0,1 0 0,-1 0 0,0 1 0,0-1 0,-1 0 0,1 1 0,0-1 0,0 0 0,0 1 0,1-1 0,-2 0 0,1 1 0,0-1 0,-1 0 0,1 1 0,0-1 0,-1 0 0,1 1 0,0-1 0,0 0 0,0 1 0,1-1 0,-2 0 0,1 1 0,0-1 0,0 0 0,1 0 0,-2 2 0,1-2 0,0 1 0,-1-1 0,1 1 0,0-1 0,0 0 0,0 1 0,1 0 0,-2-1 0,1 1 0,0-1 0,0 0 0,1-1 0,-1 2 0,1-2 0,0 1 0,0 0 0,0-1 0,0 1 0,0 0 0,1-2 0,-1 2 0,2-1 0,-2 1 0,0 0 0,0 0 0,0 0 0,1-1 0,0 1 0,0 0 0,0 0 0,2 1 0,-3-1 0,3 0 0,-2 0 0,1 0 0,-1 0 0,1 0 0,-1 1 0,-1 1 0,2-1 0,-2 0 0,2 0 0,-3 0 0,2 1 0,-2-1 0,0 1 0,1-1 0,-1 1 0,0 0 0,1 0 0,-2-1 0,2 0 0,0 1 0,-2-1 0,2 1 0,-1-1 0,-1 1 0,1-1 0,0 1 0,-1 0 0,1 0 0,0 0 0,-1 0 0,1-2 0,0 1 0,-1 0 0,1 0 0,0 1 0,-1-2 0,1 2 0,0-1 0,-1 0 0,1 1 0,-1-1 0,0 1 0,1 0 0,-1-1 0,0 0 0,0 1 0,0-1 0,1 1 0,-1-1 0,1 1 0,0 0 0,-1 0 0,0-1 0,1 1 0,-1-1 0,0 0 0,0 1 0,0-1 0,1 1 0,-1-1 0,0 1 0,0 0 0,1 0 0,-1-1 0,0 1 0,0-1 0,0 0 0,0 1 0,0-2 0,1 2 0,0 0 0,-1-1 0,1 1 0,0-1 0,-1 0 0,-1 0 0,0 0 0,0-3 0,0-1 0,1 1 0,1 1 0,0 3 0,1 0 0,-1 0 0,1 0 0,0 0 0,0 0 0,0 1 0,0 0 0,0 1 0,0-2 0,-1 2 0,1-1 0,0 0 0,0-1 0,0 1 0,-1 0 0,2 0 0,-2 1 0,1-2 0,0 1 0,-1 0 0,1 0 0,-2-1 0,1 1 0,0 0 0,-1-1 0,1 1 0,0-1 0,-1 1 0,1-1 0,0 0 0,-1 1 0,1-1 0,0 1 0,-1 0 0,0-1 0,0 1 0,1 0 0,0 0 0,0-1 0,-1 1 0,0-1 0,1 1 0,0-1 0,-1 1 0,1-1 0,0 1 0,-1-1 0,1 0 0,0 1 0,-1-1 0,1 1 0,0-1 0,-1 0 0,1 0 0,0 0 0,-1 0 0,1 0 0,0 0 0,-1 0 0,1 0 0,0 0 0,-1 0 0,1 0 0,0 0 0,-1 0 0,1 0 0,0 0 0,-1 0 0,1 0 0,0 0 0,-1 0 0,1 0 0,-1 0 0,1 0 0,0 0 0,-1 0 0,1 0 0,0 0 0,-1 0 0,1 0 0,0 0 0,-1 0 0,1 0 0,0 0 0,-1 0 0,1 0 0,0 0 0,-1 0 0,1 0 0,0-1 0,-1 1 0,1-1 0,0 0 0,-1-1 0,1 1 0,-1 0 0,0 0 0,0 0 0,0 0 0,-1-1 0,2 1 0,-2-1 0,1 0 0,0 1 0,0-1 0,-1 0 0,2 1 0,-1-1 0,0 1 0,0-1 0,1 1 0,-1-1 0,0 1 0,1-1 0,0 1 0,-1-1 0,1 1 0,0-1 0,-1 0 0,1 1 0,0-1 0,-1 0 0,1 1 0,0-1 0,-1 1 0,0-1 0,1 2 0,-2-1 0,1 0 0,0 0 0,0-1 0,1 2 0,-1-2 0,0 0 0,0 1 0,1 0 0,-2-1 0,1 2 0,-1-1 0,2 0 0,-1-1 0,0 0 0,0 1 0,0 0 0,0 0 0,1 0 0,-2 0 0,1 0 0,0 0 0,0-1 0,1 2 0,-2-1 0,2 0 0,-1-1 0,1 1 0,-2 0 0,2 0 0,0-1 0,-1 0 0,1 1 0,0-1 0,-1 0 0,0 1 0,1-1 0,-1 1 0,0-1 0,1 1 0,0-3 0,0 2 0,-1 0 0,1 0 0,0 0 0,-1 0 0,1-1 0,-1 2 0,0-1 0,0 0 0,1 1 0,0-2 0,-1 1 0,1 0 0,-1 0 0,1 0 0,-1 0 0,0 0 0,0-1 0,0 2 0,1-1 0,-1 0 0,0 1 0,0-1 0,0 0 0,0 1 0,0-2 0,1 1 0,-1 0 0,1-1 0,-2 2 0,1-2 0,-1 1 0,1 1 0,0-1 0,-1 0 0,1 1 0,0-1 0,-1 0 0,1 1 0,-1-1 0,1 0 0,0 0 0,-1 0 0,2-1 0,-2 1 0,2-2 0,-2 2 0,1 0 0,-1-1 0,1 2 0,-1-2 0,1 0 0,-1 1 0,2-1 0,-2 0 0,1 0 0,0 0 0,-1 0 0,1 0 0,0 0 0,0 0 0,-1 1 0,2-1 0,-2 2 0,1-1 0,0 0 0,-1 1 0,0-1 0,0 0 0,0 1 0,1-1 0,-1 1 0,1-1 0,0 0 0,-1 1 0,1-1 0,0 0 0,-1 1 0,0-1 0,1 0 0,-1 1 0,1-1 0,-1 0 0,1 1 0,-1-1 0,1 0 0,-1 1 0,1 0 0,0 0 0,-1-1 0,2 1 0,-2-1 0,1 0 0,-1 1 0,0-1 0,1 0 0,0 1 0,-1-1 0,2 0 0,-2 1 0,1-1 0,0 0 0,0 1 0,-1-1 0,2 0 0,-2 1 0,1 0 0,0-1 0,0 1 0,-1 0 0,2 0 0,-2-1 0,1 1 0,0 0 0,0 0 0,0-1 0,1 2 0,-1-1 0,0 0 0,0 0 0,1 1 0,-1-2 0,0 2 0,0-1 0,1 0 0,-1-1 0,1 0 0,0 2 0,-1-2 0,1 1 0,0-1 0,-1 1 0,1-1 0,0 0 0,-1 0 0,1-1 0,-1 2 0,0-1 0,0 0 0,1 1 0,0 0 0,-1-1 0,1 1 0,0 0 0,-1 0 0,0-1 0,0 1 0,0 0 0,0 0 0,0 0 0,0-1 0,0 1 0,0-1 0,0 0 0,0 1 0,1-1 0,-1 0 0,0 1 0,-1 0 0,1-1 0,0 1 0,1 0 0,-2 0 0,1 0 0,0-1 0,0 1 0,0 0 0,0-1 0,0 1 0,0 0 0,1-1 0,-1 0 0,0 1 0,0-1 0,1 0 0,-1 1 0,0-1 0,0 0 0,0 1 0,1-1 0,-2 0 0,1 2 0,-1-2 0,2 1 0,-2-1 0,2 1 0,-1-1 0,-1 0 0,2 1 0,-2-1 0,2 1 0,-2-1 0,1 0 0,-1 1 0,2-1 0,-1 0 0,0 1 0,0-1 0,-1 0 0,2 1 0,-2-1 0,2 0 0,-2 1 0,0-1 0,1 0 0,-1 1 0,2 0 0,-2-1 0,1 1 0,0 0 0,-1-1 0,0 0 0,0 1 0,1-1 0,-1 0 0,1 1 0,-1-1 0,0 0 0,1 1 0,-1-1 0,1 0 0,-1 1 0,0-1 0,0 0 0,0 1 0,0-1 0,0 0 0,0 1 0,0-1 0,0 0 0,0 1 0,0-1 0,0 0 0,0 1 0,0-1 0,0 0 0,0 1 0,0-1 0,0 0 0,0 1 0,0-1 0,0 0 0,0 1 0,0-1 0,0 0 0,-1 1 0,1-1 0,-1 1 0,1-2 0,-1 1 0,1 0 0,-1-1 0,1 1 0,0-1 0,-2 0 0,2-1 0,-2 2 0,2-3 0,-1 3 0,0-3 0,0 2 0,1-2 0,-1 2 0,0-1 0,1 0 0,-2 1 0,2-1 0,-2 1 0,2-1 0,-1 1 0,1 0 0,-1 0 0,0 0 0,1 0 0,-1 1 0,0-1 0,1 1 0,-1-1 0,1 2 0,-1 0 0,1-1 0,0 1 0,0 0 0,0-1 0,0 0 0,-1 1 0,1 0 0,-1 0 0,0 0 0,1 0 0,-1 0 0,1-1 0,-1 0 0,1 1 0,0-1 0,0 0 0,0 1 0,0-1 0,-1 0 0,1 1 0,-1-1 0,1 0 0,0 1 0,-1-1 0,1 0 0,-1 1 0,1-1 0,0 1 0,0-1 0,0 0 0,0 1 0,0-1 0,-1 1 0,1 0 0,-2 1 0,0 0 0,1-1 0,0 1 0,1-1 0,-2 1 0,2-2 0,-1 1 0,0 0 0,1-1 0,0 0 0,0 1 0,-1-1 0,0 1 0,-1 0 0,1 1 0,-1 0 0,0 0 0,1 0 0,-1 0 0,0 0 0,1 1 0,0-1 0,1 2 0,-2-2 0,1 1 0,0 0 0,0 0 0,1 1 0,-2-2 0,1 1 0,0-1 0,0 0 0,1 2 0,-2-2 0,1 2 0,0-1 0,-1-1 0,0 2 0,1-1 0,0 0 0,0 0 0,0 0 0,0 0 0,0 1 0,-1-1 0,0 0 0,1 1 0,-1-1 0,0 1 0,1-1 0,-1 1 0,0-2 0,1 2 0,-1-1 0,1 1 0,0-2 0,0 1 0,0 0 0,-1 0 0,1 1 0,0-2 0,-1 1 0,0-1 0,2 2 0,-2-2 0,0 2 0,0-2 0,0 1 0,0-1 0,1 2 0,-1-1 0,0 0 0,0 0 0,0 0 0,-1 0 0,1-1 0,0 2 0,-1-2 0,1 1 0,0 0 0,-1 0 0,1 1 0,-2-2 0,2 2 0,-1-1 0,-1 0 0,2 0 0,-3 0 0,2 1 0,-1-1 0,2 0 0,0 0 0,-1 0 0,2 0 0,-2 0 0,1 0 0,0 1 0,-1-2 0,1 1 0,0 0 0,0 0 0,0-1 0,0 2 0,-1-1 0,1 0 0,0 0 0,0-1 0,1 2 0,-2-1 0,1 0 0,0 0 0,1 0 0,0 0 0,-1-1 0,1 2 0,-1-1 0,0 0 0,1 0 0,-1-1 0,0 2 0,1-1 0,-1-1 0,0 2 0,1-1 0,-1 0 0,1 0 0,0 0 0,0 0 0,-1 1 0,0-1 0,1-1 0,0 2 0,-1-2 0,2 2 0,-2-1 0,0 0 0,-1-1 0,0 0 0,0 1 0,-1 0 0,1 1 0,-1 0 0,1-1 0,0 0 0,0 0 0,1 0 0,-2 1 0,2-1 0,0 1 0,-1-1 0,1 0 0,0 1 0,0-1 0,1 1 0,-1-2 0,0 2 0,1-1 0,-1 0 0,1 0 0,-1-1 0,2 2 0,-2-2 0,1 2 0,0-2 0,0 0 0,-1 1 0,0-1 0,1 1 0,-1 0 0,0-1 0,1 1 0,-1 0 0,0-1 0,1 1 0,-1 1 0,0-2 0,1 2 0,-1-2 0,0 1 0,1 0 0,-1 0 0,0 1 0,1-2 0,-2 1 0,1 0 0,0 1 0,-1-1 0,1 0 0,-1 0 0,1 0 0,0 1 0,0-1 0,-1 0 0,2 1 0,-2 0 0,1-1 0,1 1 0,-2-1 0,1 1 0,0-2 0,0 2 0,1 0 0,-1-1 0,0 1 0,0 0 0,0-1 0,-1 0 0,2 1 0,-1-2 0,0 1 0,1 0 0,-1 1 0,0 0 0,1-1 0,0 1 0,-1-1 0,2 0 0,-1 0 0,-1 0 0,1 1 0,0-2 0,-1 1 0,0 0 0,1 0 0,-1 0 0,0 0 0,1 0 0,-1 0 0,0 0 0,1 1 0,-1-1 0,0 0 0,1 0 0,-1 1 0,0-1 0,1 0 0,-1 1 0,-1 0 0,2-1 0,-2 0 0,1 0 0,0 1 0,0-1 0,-1 1 0,2-1 0,-2 1 0,1-1 0,0 0 0,-1 1 0,1-1 0,0 1 0,-1-2 0,2 2 0,-3-1 0,2 1 0,0-1 0,-1 0 0,1 0 0,0 1 0,0-1 0,0 0 0,-1 0 0,0 1 0,1-1 0,0 0 0,1 0 0,-1-1 0,0 2 0,0-2 0,0 1 0,-1 0 0,1 0 0,0 1 0,-1-2 0,2 1 0,-2 0 0,1 0 0,0-1 0,-1 2 0,1-1 0,0 0 0,1 0 0,-1-1 0,2 2 0,-2-2 0,1 1 0,0 0 0,0 0 0,0-1 0,0 2 0,-1-2 0,1 1 0,-1 0 0,0 0 0,1 1 0,0-1 0,-1 0 0,1 0 0,0 0 0,0 1 0,0-1 0,0 1 0,0-1 0,0 0 0,0 0 0,1 1 0,-2 0 0,2-1 0,-1 1 0,0 0 0,0-1 0,1 1 0,-2 0 0,2-1 0,-1 0 0,0 1 0,0-1 0,0 0 0,0 1 0,0 0 0,0-1 0,0 1 0,0 0 0,-1-1 0,1 1 0,0 0 0,-1-1 0,1 1 0,0 0 0,0-1 0,0 1 0,-1 0 0,2-1 0,-2 0 0,2 1 0,-2-2 0,1 2 0,1 0 0,-2-1 0,2 0 0,-2 0 0,1 1 0,1-1 0,-2 0 0,2 1 0,-1-1 0,0 0 0,0 0 0,1 0 0,-2 1 0,1-1 0,-1 0 0,2 0 0,-2 1 0,1-1 0,0 1 0,-1 0 0,0-1 0,0 1 0,1 0 0,-2-1 0,2 1 0,0 0 0,-2 0 0,1-2 0,0 2 0,0-1 0,1 0 0,-2 0 0,2 0 0,-1 0 0,0 1 0,1-2 0,-1 1 0,0 0 0,1 0 0,-1 0 0,0 0 0,1 0 0,-1 0 0,0 0 0,0-1 0,0 2 0,0-2 0,0 1 0,-1-1 0,1 0 0,0 1 0,-1 0 0,1-1 0,-1 1 0,0 0 0,0 0 0,0 0 0,1 0 0,-1-1 0,1 0 0,-1 1 0,0-1 0,0 1 0,0-1 0,0 1 0,0-1 0,0 0 0,-1 1 0,3-1 0,-2 1 0,1-1 0,-1 1 0,0-1 0,1 1 0,-1-1 0,1 0 0,0 0 0,-1 0 0,1 1 0,-1-1 0,1 1 0,-1-1 0,1 0 0,-1 0 0,2 0 0,-2 0 0,1 0 0,0 1 0,0-1 0,1 0 0,-1 0 0,0 0 0,1 0 0,-1 0 0,0 0 0,1 0 0,-1 0 0,0 0 0,1 0 0,-1 0 0,0 0 0,1 0 0,-1 0 0,0 0 0,1 0 0,-1 0 0,0 0 0,1 0 0,-1 0 0,0 0 0,1 0 0,-1 0 0,0 0 0,1 0 0,-1 0 0,0 0 0,1 0 0,-1 0 0,0 0 0,1 0 0,-1 0 0,0 0 0,1 0 0,-1 0 0,0 0 0,1 0 0,-1 0 0,0 0 0,1 0 0,0 0 0,0-1 0,0 0 0,1-1 0,-1 2 0,0-1 0,0 0 0,1 0 0,-2 1 0,2-2 0,-1 1 0,1 0 0,-1-1 0,1 0 0,-1 1 0,1 0 0,-1 0 0,1-1 0,-1 1 0,1 0 0,-1 0 0,1-1 0,0 1 0,0 0 0,-1 0 0,1-1 0,-1 1 0,1-1 0,-1 0 0,1 1 0,0-1 0,0 0 0,0 1 0,0-1 0,0 0 0,0 1 0,0-1 0,0 0 0,0 1 0,0-1 0,-1 1 0,1 0 0,-1 0 0,1-1 0,0 1 0,0-1 0,0 0 0,0 1 0,0-1 0,0 1 0,0-1 0,-2 2 0,2-2 0,-2 1 0,2-1 0,-1 2 0,1-2 0,-2 1 0,2-1 0,-2 2 0,1-2 0,1 0 0,-2 1 0,2-1 0,-2 1 0,2 0 0,0 0 0,-1-1 0,1 0 0,-2 1 0,2 0 0,-2 0 0,2-1 0,-1 1 0,1-1 0,-2 1 0,2 0 0,-2 0 0,2-1 0,-1 1 0,1 0 0,-2 0 0,2 0 0,-2 1 0,2-2 0,-1 2 0,0-1 0,-1 1 0,1 0 0,-1 0 0,0 0 0,1 0 0,-1 0 0,0 0 0,1 0 0,-1 0 0,0 0 0,1 0 0,-1 0 0,0 0 0,1 0 0,-1 0 0,0 0 0,1 0 0,-1 0 0,0 0 0,1 0 0,-1 0 0,0 0 0,1 0 0,-1 0 0,0 1 0,1-1 0,-1 1 0,0-1 0,1 1 0,-1-1 0,0 1 0,1-1 0,-1 0 0,0 1 0,1-1 0,-1 0 0,0 1 0,1-1 0,-1 1 0,0-1 0,1 1 0,-1-1 0,0 1 0,1 0 0,-1-1 0,1 1 0,-2-1 0,1 1 0,0 0 0,0-1 0,0 1 0,1-1 0,-2 1 0,1 0 0,0-1 0,0 2 0,0-2 0,0 1 0,0-1 0,-1 0 0,2 1 0,-2 0 0,1-1 0,1 2 0,-1-2 0,1 1 0,0-1 0,0 0 0,-2 1 0,1-1 0,-2 0 0,0 0 0,-2 0 0,2 0 0,0 0 0,0 0 0,1 0 0,-1 0 0,0 1 0,2-1 0,-2 1 0,2 0 0,-1-1 0,1 1 0,0-1 0,0 1 0,0-1 0,1 1 0,-2-1 0,1 0 0,0 0 0,0 1 0,0-1 0,1 1 0,-1-1 0,-1 1 0,2 0 0,-2-1 0,1 1 0,1-1 0,-1 0 0,0 2 0,1-2 0,-1 1 0,1 0 0,0-1 0,0 1 0,-1 0 0,0 0 0,1 1 0,-1-2 0,1 1 0,-1 0 0,0 0 0,1 1 0,0-2 0,0 2 0,-1 0 0,1-1 0,0 0 0,1 1 0,-2-2 0,2 2 0,-2-2 0,2 2 0,-1-1 0,1 0 0,-2 0 0,1 1 0,0-1 0,0 0 0,-1 0 0,2 0 0,-1-1 0,0 1 0,-1 0 0,0 0 0,1 0 0,0 0 0,0 1 0,-1-2 0,1 1 0,0 0 0,0 0 0,-1-1 0,1 2 0,-1-2 0,1 1 0,0 0 0,0 0 0,-1-1 0,0 1 0,1-1 0,0 1 0,-1-1 0,1 1 0,0-1 0,-1 0 0,0 0 0,1 0 0,0 0 0,-1 1 0,1-1 0,0 0 0,-1 0 0,0 0 0,1 0 0,-1 0 0,0 0 0,1 0 0,-1 0 0,0 0 0,1 1 0,-1-1 0,0 1 0,1-1 0,-1 0 0,1 1 0,0-1 0,0 1 0,-1-1 0,1 0 0,-1 0 0,0 0 0,1 1 0,-1-1 0,0 0 0,1 1 0,0-1 0,0 1 0,-1-1 0,1 0 0,0 1 0,-1-1 0,1 1 0,0-1 0,0 1 0,0 0 0,-1-1 0,1 1 0,0 0 0,-1-1 0,1 1 0,0-1 0,0 1 0,1 0 0,-1 0 0,1 1 0,0-1 0,0 1 0,0 0 0,0-1 0,0 1 0,0 0 0,0-1 0,0 1 0,0 0 0,0-1 0,0 1 0,1-1 0,-1 0 0,1 0 0,-1 1 0,0 0 0,0-1 0,0 1 0,0-1 0,0 1 0,0 0 0,0-1 0,0 1 0,0 0 0,0-1 0,0 1 0,-1-1 0,1 1 0,-2-2 0,1 0 0,0 1 0,0-1 0,0 1 0,-1-1 0,1 0 0,-1 0 0,0 0 0,1 0 0,0 1 0,-1-1 0,1 1 0,0-1 0,-1 0 0,0 1 0,1-1 0,-1 0 0,0 1 0,1-1 0,-1 1 0,0-1 0,1 0 0,0 1 0,-1-1 0,1 1 0,0-1 0,-1 0 0,0 0 0,1 0 0,-1 0 0,0 0 0,1 0 0,-1 0 0,0 0 0,1 0 0,-1 0 0,0 0 0,1 0 0,-1 0 0,1-1 0,-1 1 0,0-1 0,1 1 0,-1-1 0,0 1 0,1-1 0,0 1 0,-1-1 0,1 1 0,0 0 0,0-1 0,-1 1 0,1-2 0,0 2 0,0-1 0,-1 1 0,2-2 0,-1 1 0,1 0 0,-1 0 0,-1 0 0,1-1 0,0 0 0,0 2 0,0-3 0,-1 3 0,1-3 0,0 3 0,0-2 0,0 1 0,0-1 0,0 2 0,0-2 0,-1 1 0,1 0 0,0 0 0,0 0 0,0-1 0,-1 2 0,1-1 0,0 0 0,0 0 0,-1 1 0,1-2 0,0 2 0,0-1 0,-1 0 0,1 1 0,0-1 0,0 1 0,0-2 0,-1 2 0,1-1 0,0 0 0,0 0 0,-1 1 0,1-2 0,-1 2 0,0-1 0,1 0 0,-1 0 0,1-1 0,0 2 0,1-1 0,-2 0 0,1-1 0,0 0 0,0 1 0,1 0 0,-2 1 0,1-2 0,0 1 0,0 0 0,1-1 0,-2 0 0,1 1 0,-1 0 0,2-1 0,-2 0 0,1 0 0,0 0 0,0 0 0,-1 1 0,1-1 0,0 0 0,0 1 0,-1 0 0,2-1 0,-2 2 0,2-1 0,-1 0 0,1-1 0,-2 1 0,2 0 0,-2 0 0,2-1 0,-1 1 0,1 0 0,-2 1 0,2-2 0,-1 2 0,0-2 0,1 2 0,-1-1 0,1-1 0,-2 1 0,2 0 0,-1-1 0,0 0 0,0 1 0,1 0 0,-2 1 0,2-2 0,-1 1 0,0 0 0,0-1 0,-1 0 0,1 1 0,0-1 0,-1 0 0,0 1 0,1-1 0,-1 0 0,1 1 0,0 0 0,0-1 0,-1 1 0,0 0 0,1-1 0,-1 1 0,1 0 0,0 0 0,0 1 0,-1-1 0,0 1 0,1-2 0,-1 2 0,0-1 0,1 1 0,0 0 0,-1-1 0,1 1 0,0 0 0,-1 0 0,0 0 0,1 0 0,-1 0 0,0 0 0,1 0 0,-1 0 0,0 0 0,0 0 0,0 0 0,0 0 0,0 0 0,-1 0 0,1 0 0,0 0 0,0 0 0,1 0 0,-1 0 0,0 0 0,1 0 0,-1 0 0,0 0 0,1 0 0,-1 0 0,0 0 0,1 0 0,-1 0 0,0 0 0,1 0 0,-1 0 0,0 0 0,1 0 0,-1 0 0,0 0 0,1 0 0,-1 0 0,0 0 0,1 0 0,-1 0 0,0 0 0,1 0 0,-1 0 0,0 0 0,1 0 0,-1-1 0,-19 2 0,16-1 0,-16 1 0,20 0 0,-1-1 0,1 1 0,0 0 0,-1-1 0,1 1 0,0-1 0,0 1 0,2 0 0,-1 0 0,2 1 0,-2 0 0,0 0 0,-1 1 0,1-2 0,-1 1 0,1 0 0,0-1 0,-1 1 0,1 0 0,-1-1 0,0 1 0,1 0 0,0-1 0,-1 1 0,1 0 0,-1-1 0,0 0 0,1 1 0,-1-1 0,1 0 0,-1 1 0,1 0 0,-1-1 0,0 1 0,0-1 0,0 1 0,1 0 0,-1-1 0,0 1 0,1 0 0,-2-1 0,2 1 0,-1-1 0,0 1 0,1-2 0,-1 2 0,0 0 0,0-1 0,0 0 0,0 1 0,0-1 0,-1 0 0,1 1 0,0 0 0,0-1 0,0 1 0,0 0 0,0-1 0,0 1 0,-1 0 0,0-1 0,1 1 0,-1-1 0,0 0 0,2 0 0,-2 1 0,1-1 0,-1 0 0,1 0 0,-1 1 0,0 0 0,1-1 0,0 0 0,-1 0 0,1 0 0,1 0 0,-2 0 0,1 0 0,0 1 0,0-2 0,0 1 0,0 0 0,-1 0 0,2 1 0,-1-2 0,0 1 0,0 0 0,-1 0 0,2 1 0,-1-1 0,0 0 0,0 1 0,-1-1 0,2 0 0,-1 0 0,0 1 0,-1 0 0,1-1 0,0 0 0,0 1 0,-1-1 0,1 0 0,-1 1 0,0-1 0,1 1 0,-1 0 0,1-1 0,0 0 0,0 1 0,0-2 0,1 2 0,-2-2 0,1 2 0,0 0 0,0-1 0,-1 0 0,1 1 0,0-1 0,0 0 0,1 0 0,-2 0 0,1 1 0,0-1 0,0 1 0,0 0 0,0-1 0,0 0 0,0 1 0,0-2 0,1 1 0,-2 0 0,1 0 0,0 1 0,0-2 0,1 1 0,-2 0 0,2 0 0,-1-1 0,0 2 0,0-2 0,1 1 0,-2 0 0,1 0 0,0 0 0,-1 0 0,1 0 0,0 0 0,0 0 0,-1-1 0,0 2 0,1-2 0,0 1 0,-1 0 0,1-1 0,1 1 0,-2-1 0,1 1 0,0 0 0,0-1 0,0 1 0,-1-1 0,1 0 0,0 1 0,1 0 0,-2-1 0,1 1 0,0 0 0,-1-1 0,0 1 0,1-1 0,-1 1 0,0-1 0,1 1 0,-1-1 0,0 1 0,1-1 0,-1 1 0,0-1 0,1 1 0,-1-1 0,0 0 0,1 0 0,0 0 0,-1 1 0,1-1 0,0 0 0,-1 0 0,0 0 0,1 0 0,-1 0 0,0 0 0,1 0 0,0-1 0,1 0 0,-1 0 0,1-1 0,0 1 0,0-1 0,0 0 0,0 1 0,0-1 0,0 0 0,0 1 0,0 1 0</inkml:trace>
</inkml:ink>
</file>

<file path=ppt/media/image1.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8"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pPr algn="ctr"/>
            <a:r>
              <a:rPr lang="en-US" sz="4400" b="0" strike="noStrike" spc="-1">
                <a:latin typeface="Arial"/>
              </a:rPr>
              <a:t>Click to move the slide</a:t>
            </a:r>
          </a:p>
        </p:txBody>
      </p:sp>
      <p:sp>
        <p:nvSpPr>
          <p:cNvPr id="39" name="PlaceHolder 2"/>
          <p:cNvSpPr>
            <a:spLocks noGrp="1"/>
          </p:cNvSpPr>
          <p:nvPr>
            <p:ph type="body"/>
          </p:nvPr>
        </p:nvSpPr>
        <p:spPr>
          <a:xfrm>
            <a:off x="756000" y="5078520"/>
            <a:ext cx="6047640" cy="4811040"/>
          </a:xfrm>
          <a:prstGeom prst="rect">
            <a:avLst/>
          </a:prstGeom>
        </p:spPr>
        <p:txBody>
          <a:bodyPr lIns="0" tIns="0" rIns="0" bIns="0">
            <a:noAutofit/>
          </a:bodyPr>
          <a:lstStyle/>
          <a:p>
            <a:r>
              <a:rPr lang="en-US" sz="2000" b="0" strike="noStrike" spc="-1">
                <a:latin typeface="Arial"/>
              </a:rPr>
              <a:t>Click to edit the notes format</a:t>
            </a:r>
          </a:p>
        </p:txBody>
      </p:sp>
      <p:sp>
        <p:nvSpPr>
          <p:cNvPr id="40" name="PlaceHolder 3"/>
          <p:cNvSpPr>
            <a:spLocks noGrp="1"/>
          </p:cNvSpPr>
          <p:nvPr>
            <p:ph type="hdr"/>
          </p:nvPr>
        </p:nvSpPr>
        <p:spPr>
          <a:xfrm>
            <a:off x="0" y="0"/>
            <a:ext cx="3280680" cy="534240"/>
          </a:xfrm>
          <a:prstGeom prst="rect">
            <a:avLst/>
          </a:prstGeom>
        </p:spPr>
        <p:txBody>
          <a:bodyPr lIns="0" tIns="0" rIns="0" bIns="0">
            <a:noAutofit/>
          </a:bodyPr>
          <a:lstStyle/>
          <a:p>
            <a:r>
              <a:rPr lang="en-US" sz="1400" b="0" strike="noStrike" spc="-1">
                <a:solidFill>
                  <a:srgbClr val="303D22"/>
                </a:solidFill>
                <a:latin typeface="Arial"/>
              </a:rPr>
              <a:t>&lt;header&gt;</a:t>
            </a:r>
          </a:p>
        </p:txBody>
      </p:sp>
      <p:sp>
        <p:nvSpPr>
          <p:cNvPr id="41"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en-US" sz="1400" b="0" strike="noStrike" spc="-1">
                <a:solidFill>
                  <a:srgbClr val="303D22"/>
                </a:solidFill>
                <a:latin typeface="Arial"/>
              </a:rPr>
              <a:t>&lt;date/time&gt;</a:t>
            </a:r>
          </a:p>
        </p:txBody>
      </p:sp>
      <p:sp>
        <p:nvSpPr>
          <p:cNvPr id="42" name="PlaceHolder 5"/>
          <p:cNvSpPr>
            <a:spLocks noGrp="1"/>
          </p:cNvSpPr>
          <p:nvPr>
            <p:ph type="ftr"/>
          </p:nvPr>
        </p:nvSpPr>
        <p:spPr>
          <a:xfrm>
            <a:off x="0" y="10157400"/>
            <a:ext cx="3280680" cy="534240"/>
          </a:xfrm>
          <a:prstGeom prst="rect">
            <a:avLst/>
          </a:prstGeom>
        </p:spPr>
        <p:txBody>
          <a:bodyPr lIns="0" tIns="0" rIns="0" bIns="0" anchor="b">
            <a:noAutofit/>
          </a:bodyPr>
          <a:lstStyle/>
          <a:p>
            <a:r>
              <a:rPr lang="en-US" sz="1400" b="0" strike="noStrike" spc="-1">
                <a:solidFill>
                  <a:srgbClr val="303D22"/>
                </a:solidFill>
                <a:latin typeface="Arial"/>
              </a:rPr>
              <a:t>&lt;footer&gt;</a:t>
            </a:r>
          </a:p>
        </p:txBody>
      </p:sp>
      <p:sp>
        <p:nvSpPr>
          <p:cNvPr id="43"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8AD9F19E-E3A4-463D-8618-881B7E0C6FB2}" type="slidenum">
              <a:rPr lang="en-US" sz="1400" b="0" strike="noStrike" spc="-1">
                <a:solidFill>
                  <a:srgbClr val="303D22"/>
                </a:solidFill>
                <a:latin typeface="Arial"/>
              </a:rPr>
              <a:t>‹#›</a:t>
            </a:fld>
            <a:endParaRPr lang="en-US" sz="1400" b="0" strike="noStrike" spc="-1">
              <a:solidFill>
                <a:srgbClr val="303D22"/>
              </a:solidFill>
              <a:latin typeface="Arial"/>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PlaceHolder 1"/>
          <p:cNvSpPr>
            <a:spLocks noGrp="1" noRot="1" noChangeAspect="1"/>
          </p:cNvSpPr>
          <p:nvPr>
            <p:ph type="sldImg"/>
          </p:nvPr>
        </p:nvSpPr>
        <p:spPr>
          <a:xfrm>
            <a:off x="1589088" y="1006475"/>
            <a:ext cx="4594225" cy="3446463"/>
          </a:xfrm>
          <a:prstGeom prst="rect">
            <a:avLst/>
          </a:prstGeom>
        </p:spPr>
      </p:sp>
      <p:sp>
        <p:nvSpPr>
          <p:cNvPr id="48" name="PlaceHolder 2"/>
          <p:cNvSpPr>
            <a:spLocks noGrp="1"/>
          </p:cNvSpPr>
          <p:nvPr>
            <p:ph type="body"/>
          </p:nvPr>
        </p:nvSpPr>
        <p:spPr>
          <a:xfrm>
            <a:off x="1185120" y="4787640"/>
            <a:ext cx="5407560" cy="6800040"/>
          </a:xfrm>
          <a:prstGeom prst="rect">
            <a:avLst/>
          </a:prstGeom>
        </p:spPr>
        <p:txBody>
          <a:bodyPr lIns="0" tIns="0" rIns="0" bIns="0">
            <a:spAutoFit/>
          </a:bodyPr>
          <a:lstStyle/>
          <a:p>
            <a:r>
              <a:rPr lang="en-US" sz="2000" b="0" strike="noStrike" spc="-1">
                <a:latin typeface="Arial"/>
              </a:rPr>
              <a:t>Example of how two metrics of community structure, mean nearest taxon distance (MNTD) and mean pairwise distance (MPD), are affected in two hypothetical island communities of equal species richness depending on whether in situ speciation or geographic dispersal predominantly shapes community structure. </a:t>
            </a:r>
          </a:p>
          <a:p>
            <a:r>
              <a:rPr lang="en-US" sz="2000" b="0" strike="noStrike" spc="-1">
                <a:latin typeface="Arial"/>
              </a:rPr>
              <a:t>IF THIS IMAGE HAS BEEN PROVIDED BY OR IS OWNED BY A THIRD PARTY, AS INDICATED IN THE CAPTION LINE, THEN FURTHER PERMISSION MAY BE NEEDED BEFORE ANY FURTHER USE. PLEASE CONTACT WILEY'S PERMISSIONS DEPARTMENT ON PERMISSIONS@WILEY.COM OR USE THE RIGHTSLINK SERVICE BY CLICKING ON THE 'REQUEST PERMISSIONS' LINK ACCOMPANYING THIS ARTICLE. WILEY OR AUTHOR OWNED IMAGES MAY BE USED FOR NON-COMMERCIAL PURPOSES, SUBJECT TO PROPER CITATION OF THE ARTICLE, AUTHOR, AND PUBLISHER.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PlaceHolder 1"/>
          <p:cNvSpPr>
            <a:spLocks noGrp="1" noRot="1" noChangeAspect="1"/>
          </p:cNvSpPr>
          <p:nvPr>
            <p:ph type="sldImg"/>
          </p:nvPr>
        </p:nvSpPr>
        <p:spPr>
          <a:xfrm>
            <a:off x="1589088" y="1006475"/>
            <a:ext cx="4594225" cy="3446463"/>
          </a:xfrm>
          <a:prstGeom prst="rect">
            <a:avLst/>
          </a:prstGeom>
        </p:spPr>
      </p:sp>
      <p:sp>
        <p:nvSpPr>
          <p:cNvPr id="48" name="PlaceHolder 2"/>
          <p:cNvSpPr>
            <a:spLocks noGrp="1"/>
          </p:cNvSpPr>
          <p:nvPr>
            <p:ph type="body"/>
          </p:nvPr>
        </p:nvSpPr>
        <p:spPr>
          <a:xfrm>
            <a:off x="1185120" y="4787640"/>
            <a:ext cx="5407560" cy="6800040"/>
          </a:xfrm>
          <a:prstGeom prst="rect">
            <a:avLst/>
          </a:prstGeom>
        </p:spPr>
        <p:txBody>
          <a:bodyPr lIns="0" tIns="0" rIns="0" bIns="0">
            <a:spAutoFit/>
          </a:bodyPr>
          <a:lstStyle/>
          <a:p>
            <a:r>
              <a:rPr lang="en-US" sz="2000" b="0" strike="noStrike" spc="-1">
                <a:latin typeface="Arial"/>
              </a:rPr>
              <a:t>Example of how two metrics of community structure, mean nearest taxon distance (MNTD) and mean pairwise distance (MPD), are affected in two hypothetical island communities of equal species richness depending on whether in situ speciation or geographic dispersal predominantly shapes community structure. </a:t>
            </a:r>
          </a:p>
          <a:p>
            <a:r>
              <a:rPr lang="en-US" sz="2000" b="0" strike="noStrike" spc="-1">
                <a:latin typeface="Arial"/>
              </a:rPr>
              <a:t>IF THIS IMAGE HAS BEEN PROVIDED BY OR IS OWNED BY A THIRD PARTY, AS INDICATED IN THE CAPTION LINE, THEN FURTHER PERMISSION MAY BE NEEDED BEFORE ANY FURTHER USE. PLEASE CONTACT WILEY'S PERMISSIONS DEPARTMENT ON PERMISSIONS@WILEY.COM OR USE THE RIGHTSLINK SERVICE BY CLICKING ON THE 'REQUEST PERMISSIONS' LINK ACCOMPANYING THIS ARTICLE. WILEY OR AUTHOR OWNED IMAGES MAY BE USED FOR NON-COMMERCIAL PURPOSES, SUBJECT TO PROPER CITATION OF THE ARTICLE, AUTHOR, AND PUBLISHER. </a:t>
            </a:r>
          </a:p>
        </p:txBody>
      </p:sp>
    </p:spTree>
    <p:extLst>
      <p:ext uri="{BB962C8B-B14F-4D97-AF65-F5344CB8AC3E}">
        <p14:creationId xmlns:p14="http://schemas.microsoft.com/office/powerpoint/2010/main" val="3936689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PlaceHolder 1"/>
          <p:cNvSpPr>
            <a:spLocks noGrp="1" noRot="1" noChangeAspect="1"/>
          </p:cNvSpPr>
          <p:nvPr>
            <p:ph type="sldImg"/>
          </p:nvPr>
        </p:nvSpPr>
        <p:spPr>
          <a:xfrm>
            <a:off x="1589088" y="1006475"/>
            <a:ext cx="4594225" cy="3446463"/>
          </a:xfrm>
          <a:prstGeom prst="rect">
            <a:avLst/>
          </a:prstGeom>
        </p:spPr>
      </p:sp>
      <p:sp>
        <p:nvSpPr>
          <p:cNvPr id="48" name="PlaceHolder 2"/>
          <p:cNvSpPr>
            <a:spLocks noGrp="1"/>
          </p:cNvSpPr>
          <p:nvPr>
            <p:ph type="body"/>
          </p:nvPr>
        </p:nvSpPr>
        <p:spPr>
          <a:xfrm>
            <a:off x="1185120" y="4787640"/>
            <a:ext cx="5407560" cy="6800040"/>
          </a:xfrm>
          <a:prstGeom prst="rect">
            <a:avLst/>
          </a:prstGeom>
        </p:spPr>
        <p:txBody>
          <a:bodyPr lIns="0" tIns="0" rIns="0" bIns="0">
            <a:spAutoFit/>
          </a:bodyPr>
          <a:lstStyle/>
          <a:p>
            <a:r>
              <a:rPr lang="en-US" sz="2000" b="0" strike="noStrike" spc="-1">
                <a:latin typeface="Arial"/>
              </a:rPr>
              <a:t>Example of how two metrics of community structure, mean nearest taxon distance (MNTD) and mean pairwise distance (MPD), are affected in two hypothetical island communities of equal species richness depending on whether in situ speciation or geographic dispersal predominantly shapes community structure. </a:t>
            </a:r>
          </a:p>
          <a:p>
            <a:r>
              <a:rPr lang="en-US" sz="2000" b="0" strike="noStrike" spc="-1">
                <a:latin typeface="Arial"/>
              </a:rPr>
              <a:t>IF THIS IMAGE HAS BEEN PROVIDED BY OR IS OWNED BY A THIRD PARTY, AS INDICATED IN THE CAPTION LINE, THEN FURTHER PERMISSION MAY BE NEEDED BEFORE ANY FURTHER USE. PLEASE CONTACT WILEY'S PERMISSIONS DEPARTMENT ON PERMISSIONS@WILEY.COM OR USE THE RIGHTSLINK SERVICE BY CLICKING ON THE 'REQUEST PERMISSIONS' LINK ACCOMPANYING THIS ARTICLE. WILEY OR AUTHOR OWNED IMAGES MAY BE USED FOR NON-COMMERCIAL PURPOSES, SUBJECT TO PROPER CITATION OF THE ARTICLE, AUTHOR, AND PUBLISHER. </a:t>
            </a:r>
          </a:p>
        </p:txBody>
      </p:sp>
    </p:spTree>
    <p:extLst>
      <p:ext uri="{BB962C8B-B14F-4D97-AF65-F5344CB8AC3E}">
        <p14:creationId xmlns:p14="http://schemas.microsoft.com/office/powerpoint/2010/main" val="3027055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24"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25"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2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0"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32"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3"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4"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5"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6"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7"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3"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5"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73600"/>
            <a:ext cx="8229240" cy="530784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1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1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1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1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1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18"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73600"/>
            <a:ext cx="8229240" cy="1144800"/>
          </a:xfrm>
          <a:prstGeom prst="rect">
            <a:avLst/>
          </a:prstGeom>
        </p:spPr>
        <p:txBody>
          <a:bodyPr lIns="0" tIns="0" rIns="0" bIns="0" anchor="ctr">
            <a:spAutoFit/>
          </a:bodyPr>
          <a:lstStyle/>
          <a:p>
            <a:pPr algn="ctr"/>
            <a:endParaRPr lang="en-US" sz="4400" b="0" strike="noStrike" spc="-1">
              <a:latin typeface="Arial"/>
            </a:endParaRPr>
          </a:p>
        </p:txBody>
      </p:sp>
      <p:sp>
        <p:nvSpPr>
          <p:cNvPr id="2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2"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CustomShape 1"/>
          <p:cNvSpPr/>
          <p:nvPr/>
        </p:nvSpPr>
        <p:spPr>
          <a:xfrm>
            <a:off x="0" y="0"/>
            <a:ext cx="144000" cy="6858000"/>
          </a:xfrm>
          <a:prstGeom prst="rect">
            <a:avLst/>
          </a:prstGeom>
          <a:solidFill>
            <a:srgbClr val="0054A6"/>
          </a:solidFill>
          <a:ln>
            <a:noFill/>
          </a:ln>
        </p:spPr>
        <p:style>
          <a:lnRef idx="0">
            <a:scrgbClr r="0" g="0" b="0"/>
          </a:lnRef>
          <a:fillRef idx="0">
            <a:scrgbClr r="0" g="0" b="0"/>
          </a:fillRef>
          <a:effectRef idx="0">
            <a:scrgbClr r="0" g="0" b="0"/>
          </a:effectRef>
          <a:fontRef idx="minor"/>
        </p:style>
      </p:sp>
      <p:sp>
        <p:nvSpPr>
          <p:cNvPr id="3" name="CustomShape 2"/>
          <p:cNvSpPr/>
          <p:nvPr/>
        </p:nvSpPr>
        <p:spPr>
          <a:xfrm>
            <a:off x="0" y="0"/>
            <a:ext cx="144000" cy="1198440"/>
          </a:xfrm>
          <a:prstGeom prst="rect">
            <a:avLst/>
          </a:prstGeom>
          <a:solidFill>
            <a:srgbClr val="FFCE34"/>
          </a:solidFill>
          <a:ln>
            <a:noFill/>
          </a:ln>
        </p:spPr>
        <p:style>
          <a:lnRef idx="0">
            <a:scrgbClr r="0" g="0" b="0"/>
          </a:lnRef>
          <a:fillRef idx="0">
            <a:scrgbClr r="0" g="0" b="0"/>
          </a:fillRef>
          <a:effectRef idx="0">
            <a:scrgbClr r="0" g="0" b="0"/>
          </a:effectRef>
          <a:fontRef idx="minor"/>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customXml" Target="../ink/ink7.xml"/><Relationship Id="rId18" Type="http://schemas.openxmlformats.org/officeDocument/2006/relationships/customXml" Target="../ink/ink12.xml"/><Relationship Id="rId3" Type="http://schemas.openxmlformats.org/officeDocument/2006/relationships/image" Target="../media/image1.jpeg"/><Relationship Id="rId7" Type="http://schemas.openxmlformats.org/officeDocument/2006/relationships/image" Target="../media/image3.png"/><Relationship Id="rId12" Type="http://schemas.openxmlformats.org/officeDocument/2006/relationships/customXml" Target="../ink/ink6.xml"/><Relationship Id="rId17" Type="http://schemas.openxmlformats.org/officeDocument/2006/relationships/customXml" Target="../ink/ink11.xml"/><Relationship Id="rId2" Type="http://schemas.openxmlformats.org/officeDocument/2006/relationships/notesSlide" Target="../notesSlides/notesSlide1.xml"/><Relationship Id="rId16" Type="http://schemas.openxmlformats.org/officeDocument/2006/relationships/customXml" Target="../ink/ink10.xml"/><Relationship Id="rId1" Type="http://schemas.openxmlformats.org/officeDocument/2006/relationships/slideLayout" Target="../slideLayouts/slideLayout2.xml"/><Relationship Id="rId6" Type="http://schemas.openxmlformats.org/officeDocument/2006/relationships/customXml" Target="../ink/ink2.xml"/><Relationship Id="rId11" Type="http://schemas.openxmlformats.org/officeDocument/2006/relationships/customXml" Target="../ink/ink5.xml"/><Relationship Id="rId5" Type="http://schemas.openxmlformats.org/officeDocument/2006/relationships/image" Target="../media/image2.png"/><Relationship Id="rId15" Type="http://schemas.openxmlformats.org/officeDocument/2006/relationships/customXml" Target="../ink/ink9.xml"/><Relationship Id="rId10" Type="http://schemas.openxmlformats.org/officeDocument/2006/relationships/customXml" Target="../ink/ink4.xml"/><Relationship Id="rId4" Type="http://schemas.openxmlformats.org/officeDocument/2006/relationships/customXml" Target="../ink/ink1.xml"/><Relationship Id="rId9" Type="http://schemas.openxmlformats.org/officeDocument/2006/relationships/image" Target="../media/image4.png"/><Relationship Id="rId14" Type="http://schemas.openxmlformats.org/officeDocument/2006/relationships/customXml" Target="../ink/ink8.xml"/></Relationships>
</file>

<file path=ppt/slides/_rels/slide2.xml.rels><?xml version="1.0" encoding="UTF-8" standalone="yes"?>
<Relationships xmlns="http://schemas.openxmlformats.org/package/2006/relationships"><Relationship Id="rId8" Type="http://schemas.openxmlformats.org/officeDocument/2006/relationships/customXml" Target="../ink/ink15.xml"/><Relationship Id="rId13" Type="http://schemas.openxmlformats.org/officeDocument/2006/relationships/customXml" Target="../ink/ink19.xml"/><Relationship Id="rId3" Type="http://schemas.openxmlformats.org/officeDocument/2006/relationships/image" Target="../media/image1.jpeg"/><Relationship Id="rId7" Type="http://schemas.openxmlformats.org/officeDocument/2006/relationships/image" Target="../media/image3.png"/><Relationship Id="rId12" Type="http://schemas.openxmlformats.org/officeDocument/2006/relationships/customXml" Target="../ink/ink18.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customXml" Target="../ink/ink14.xml"/><Relationship Id="rId11" Type="http://schemas.openxmlformats.org/officeDocument/2006/relationships/customXml" Target="../ink/ink17.xml"/><Relationship Id="rId5" Type="http://schemas.openxmlformats.org/officeDocument/2006/relationships/image" Target="../media/image2.png"/><Relationship Id="rId10" Type="http://schemas.openxmlformats.org/officeDocument/2006/relationships/customXml" Target="../ink/ink16.xml"/><Relationship Id="rId4" Type="http://schemas.openxmlformats.org/officeDocument/2006/relationships/customXml" Target="../ink/ink13.xml"/><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customXml" Target="../ink/ink22.xml"/><Relationship Id="rId13" Type="http://schemas.openxmlformats.org/officeDocument/2006/relationships/customXml" Target="../ink/ink26.xml"/><Relationship Id="rId3" Type="http://schemas.openxmlformats.org/officeDocument/2006/relationships/image" Target="../media/image1.jpeg"/><Relationship Id="rId7" Type="http://schemas.openxmlformats.org/officeDocument/2006/relationships/image" Target="../media/image4.png"/><Relationship Id="rId12" Type="http://schemas.openxmlformats.org/officeDocument/2006/relationships/customXml" Target="../ink/ink25.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customXml" Target="../ink/ink21.xml"/><Relationship Id="rId11" Type="http://schemas.openxmlformats.org/officeDocument/2006/relationships/customXml" Target="../ink/ink24.xml"/><Relationship Id="rId5" Type="http://schemas.openxmlformats.org/officeDocument/2006/relationships/image" Target="../media/image3.png"/><Relationship Id="rId15" Type="http://schemas.openxmlformats.org/officeDocument/2006/relationships/customXml" Target="../ink/ink28.xml"/><Relationship Id="rId10" Type="http://schemas.openxmlformats.org/officeDocument/2006/relationships/customXml" Target="../ink/ink23.xml"/><Relationship Id="rId4" Type="http://schemas.openxmlformats.org/officeDocument/2006/relationships/customXml" Target="../ink/ink20.xml"/><Relationship Id="rId9" Type="http://schemas.openxmlformats.org/officeDocument/2006/relationships/image" Target="../media/image2.png"/><Relationship Id="rId14" Type="http://schemas.openxmlformats.org/officeDocument/2006/relationships/customXml" Target="../ink/ink27.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Shape 1"/>
          <p:cNvSpPr txBox="1"/>
          <p:nvPr/>
        </p:nvSpPr>
        <p:spPr>
          <a:xfrm>
            <a:off x="1260000" y="152280"/>
            <a:ext cx="7200000" cy="451800"/>
          </a:xfrm>
          <a:prstGeom prst="rect">
            <a:avLst/>
          </a:prstGeom>
          <a:noFill/>
          <a:ln>
            <a:noFill/>
          </a:ln>
        </p:spPr>
        <p:txBody>
          <a:bodyPr lIns="90000" tIns="46800" rIns="90000" bIns="46800">
            <a:spAutoFit/>
          </a:bodyPr>
          <a:lstStyle/>
          <a:p>
            <a:r>
              <a:rPr lang="en-US" sz="1100" b="0" strike="noStrike" spc="-1">
                <a:solidFill>
                  <a:srgbClr val="000000"/>
                </a:solidFill>
                <a:latin typeface="Arial"/>
              </a:rPr>
              <a:t>Evaluating the contribution of dispersal to community structure in Neotropical passerine birds</a:t>
            </a:r>
          </a:p>
        </p:txBody>
      </p:sp>
      <p:pic>
        <p:nvPicPr>
          <p:cNvPr id="46" name="Main graphic"/>
          <p:cNvPicPr/>
          <p:nvPr/>
        </p:nvPicPr>
        <p:blipFill>
          <a:blip r:embed="rId3"/>
          <a:stretch/>
        </p:blipFill>
        <p:spPr>
          <a:xfrm>
            <a:off x="663677" y="1934616"/>
            <a:ext cx="7551174" cy="3472642"/>
          </a:xfrm>
          <a:prstGeom prst="rect">
            <a:avLst/>
          </a:prstGeom>
          <a:ln>
            <a:noFill/>
          </a:ln>
        </p:spPr>
      </p:pic>
      <p:grpSp>
        <p:nvGrpSpPr>
          <p:cNvPr id="5" name="Group 4">
            <a:extLst>
              <a:ext uri="{FF2B5EF4-FFF2-40B4-BE49-F238E27FC236}">
                <a16:creationId xmlns:a16="http://schemas.microsoft.com/office/drawing/2014/main" id="{81D2A851-7D6E-B94F-8350-75AF3D2D196E}"/>
              </a:ext>
            </a:extLst>
          </p:cNvPr>
          <p:cNvGrpSpPr/>
          <p:nvPr/>
        </p:nvGrpSpPr>
        <p:grpSpPr>
          <a:xfrm>
            <a:off x="1702736" y="2263623"/>
            <a:ext cx="407237" cy="306705"/>
            <a:chOff x="5264801" y="4098690"/>
            <a:chExt cx="717480" cy="540360"/>
          </a:xfrm>
        </p:grpSpPr>
        <mc:AlternateContent xmlns:mc="http://schemas.openxmlformats.org/markup-compatibility/2006">
          <mc:Choice xmlns:p14="http://schemas.microsoft.com/office/powerpoint/2010/main" Requires="p14">
            <p:contentPart p14:bwMode="auto" r:id="rId4">
              <p14:nvContentPartPr>
                <p14:cNvPr id="3" name="Ink 2">
                  <a:extLst>
                    <a:ext uri="{FF2B5EF4-FFF2-40B4-BE49-F238E27FC236}">
                      <a16:creationId xmlns:a16="http://schemas.microsoft.com/office/drawing/2014/main" id="{8E1A14B7-EB0F-3B46-BFFD-2FE4BD42BCE3}"/>
                    </a:ext>
                  </a:extLst>
                </p14:cNvPr>
                <p14:cNvContentPartPr/>
                <p14:nvPr/>
              </p14:nvContentPartPr>
              <p14:xfrm>
                <a:off x="5264801" y="4098690"/>
                <a:ext cx="717480" cy="540360"/>
              </p14:xfrm>
            </p:contentPart>
          </mc:Choice>
          <mc:Fallback>
            <p:pic>
              <p:nvPicPr>
                <p:cNvPr id="3" name="Ink 2">
                  <a:extLst>
                    <a:ext uri="{FF2B5EF4-FFF2-40B4-BE49-F238E27FC236}">
                      <a16:creationId xmlns:a16="http://schemas.microsoft.com/office/drawing/2014/main" id="{8E1A14B7-EB0F-3B46-BFFD-2FE4BD42BCE3}"/>
                    </a:ext>
                  </a:extLst>
                </p:cNvPr>
                <p:cNvPicPr/>
                <p:nvPr/>
              </p:nvPicPr>
              <p:blipFill>
                <a:blip r:embed="rId5"/>
                <a:stretch>
                  <a:fillRect/>
                </a:stretch>
              </p:blipFill>
              <p:spPr>
                <a:xfrm>
                  <a:off x="5256561" y="4090445"/>
                  <a:ext cx="733325" cy="55685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4" name="Ink 3">
                  <a:extLst>
                    <a:ext uri="{FF2B5EF4-FFF2-40B4-BE49-F238E27FC236}">
                      <a16:creationId xmlns:a16="http://schemas.microsoft.com/office/drawing/2014/main" id="{D4604022-D540-2342-801E-10BD8D39D007}"/>
                    </a:ext>
                  </a:extLst>
                </p14:cNvPr>
                <p14:cNvContentPartPr/>
                <p14:nvPr/>
              </p14:nvContentPartPr>
              <p14:xfrm>
                <a:off x="5437601" y="4211730"/>
                <a:ext cx="360" cy="360"/>
              </p14:xfrm>
            </p:contentPart>
          </mc:Choice>
          <mc:Fallback>
            <p:pic>
              <p:nvPicPr>
                <p:cNvPr id="4" name="Ink 3">
                  <a:extLst>
                    <a:ext uri="{FF2B5EF4-FFF2-40B4-BE49-F238E27FC236}">
                      <a16:creationId xmlns:a16="http://schemas.microsoft.com/office/drawing/2014/main" id="{D4604022-D540-2342-801E-10BD8D39D007}"/>
                    </a:ext>
                  </a:extLst>
                </p:cNvPr>
                <p:cNvPicPr/>
                <p:nvPr/>
              </p:nvPicPr>
              <p:blipFill>
                <a:blip r:embed="rId7"/>
                <a:stretch>
                  <a:fillRect/>
                </a:stretch>
              </p:blipFill>
              <p:spPr>
                <a:xfrm>
                  <a:off x="5432921" y="4207050"/>
                  <a:ext cx="9360" cy="9360"/>
                </a:xfrm>
                <a:prstGeom prst="rect">
                  <a:avLst/>
                </a:prstGeom>
              </p:spPr>
            </p:pic>
          </mc:Fallback>
        </mc:AlternateContent>
      </p:grpSp>
      <p:grpSp>
        <p:nvGrpSpPr>
          <p:cNvPr id="16" name="Group 15">
            <a:extLst>
              <a:ext uri="{FF2B5EF4-FFF2-40B4-BE49-F238E27FC236}">
                <a16:creationId xmlns:a16="http://schemas.microsoft.com/office/drawing/2014/main" id="{BBF63DEA-E13F-D542-9DE9-EE0210B337C8}"/>
              </a:ext>
            </a:extLst>
          </p:cNvPr>
          <p:cNvGrpSpPr/>
          <p:nvPr/>
        </p:nvGrpSpPr>
        <p:grpSpPr>
          <a:xfrm>
            <a:off x="3619922" y="2295486"/>
            <a:ext cx="1321353" cy="373132"/>
            <a:chOff x="3619922" y="2295486"/>
            <a:chExt cx="1321353" cy="373132"/>
          </a:xfrm>
        </p:grpSpPr>
        <p:sp>
          <p:nvSpPr>
            <p:cNvPr id="6" name="Arc 5">
              <a:extLst>
                <a:ext uri="{FF2B5EF4-FFF2-40B4-BE49-F238E27FC236}">
                  <a16:creationId xmlns:a16="http://schemas.microsoft.com/office/drawing/2014/main" id="{4EFA25F7-EE06-BB41-B183-AB20FB49FD4C}"/>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0" name="Arc 9">
              <a:extLst>
                <a:ext uri="{FF2B5EF4-FFF2-40B4-BE49-F238E27FC236}">
                  <a16:creationId xmlns:a16="http://schemas.microsoft.com/office/drawing/2014/main" id="{74B844FD-9429-E54A-950B-E644CAC993F8}"/>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mc:AlternateContent xmlns:mc="http://schemas.openxmlformats.org/markup-compatibility/2006">
        <mc:Choice xmlns:p14="http://schemas.microsoft.com/office/powerpoint/2010/main" Requires="p14">
          <p:contentPart p14:bwMode="auto" r:id="rId8">
            <p14:nvContentPartPr>
              <p14:cNvPr id="7" name="Ink 6">
                <a:extLst>
                  <a:ext uri="{FF2B5EF4-FFF2-40B4-BE49-F238E27FC236}">
                    <a16:creationId xmlns:a16="http://schemas.microsoft.com/office/drawing/2014/main" id="{B4A9CD91-CC4D-BF47-AA2D-F84C482FE9FB}"/>
                  </a:ext>
                </a:extLst>
              </p14:cNvPr>
              <p14:cNvContentPartPr/>
              <p14:nvPr/>
            </p14:nvContentPartPr>
            <p14:xfrm>
              <a:off x="4275586" y="2161553"/>
              <a:ext cx="706681" cy="306291"/>
            </p14:xfrm>
          </p:contentPart>
        </mc:Choice>
        <mc:Fallback>
          <p:pic>
            <p:nvPicPr>
              <p:cNvPr id="7" name="Ink 6">
                <a:extLst>
                  <a:ext uri="{FF2B5EF4-FFF2-40B4-BE49-F238E27FC236}">
                    <a16:creationId xmlns:a16="http://schemas.microsoft.com/office/drawing/2014/main" id="{B4A9CD91-CC4D-BF47-AA2D-F84C482FE9FB}"/>
                  </a:ext>
                </a:extLst>
              </p:cNvPr>
              <p:cNvPicPr/>
              <p:nvPr/>
            </p:nvPicPr>
            <p:blipFill>
              <a:blip r:embed="rId9"/>
              <a:stretch>
                <a:fillRect/>
              </a:stretch>
            </p:blipFill>
            <p:spPr>
              <a:xfrm>
                <a:off x="4270908" y="2156874"/>
                <a:ext cx="715676" cy="315649"/>
              </a:xfrm>
              <a:prstGeom prst="rect">
                <a:avLst/>
              </a:prstGeom>
            </p:spPr>
          </p:pic>
        </mc:Fallback>
      </mc:AlternateContent>
      <p:grpSp>
        <p:nvGrpSpPr>
          <p:cNvPr id="15" name="Group 14">
            <a:extLst>
              <a:ext uri="{FF2B5EF4-FFF2-40B4-BE49-F238E27FC236}">
                <a16:creationId xmlns:a16="http://schemas.microsoft.com/office/drawing/2014/main" id="{D7E28BA8-71D9-7648-85CF-8D05736428E2}"/>
              </a:ext>
            </a:extLst>
          </p:cNvPr>
          <p:cNvGrpSpPr/>
          <p:nvPr/>
        </p:nvGrpSpPr>
        <p:grpSpPr>
          <a:xfrm>
            <a:off x="881638" y="2364269"/>
            <a:ext cx="1671410" cy="1206332"/>
            <a:chOff x="881638" y="2364269"/>
            <a:chExt cx="1671410" cy="1206332"/>
          </a:xfrm>
        </p:grpSpPr>
        <p:sp>
          <p:nvSpPr>
            <p:cNvPr id="8" name="Arc 7">
              <a:extLst>
                <a:ext uri="{FF2B5EF4-FFF2-40B4-BE49-F238E27FC236}">
                  <a16:creationId xmlns:a16="http://schemas.microsoft.com/office/drawing/2014/main" id="{2C4DB681-A792-074A-948A-A75EF97A7CA5}"/>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3" name="Arc 12">
              <a:extLst>
                <a:ext uri="{FF2B5EF4-FFF2-40B4-BE49-F238E27FC236}">
                  <a16:creationId xmlns:a16="http://schemas.microsoft.com/office/drawing/2014/main" id="{61E02589-3347-6942-8AC4-CEC4ADD677CB}"/>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1" name="Arc 10">
              <a:extLst>
                <a:ext uri="{FF2B5EF4-FFF2-40B4-BE49-F238E27FC236}">
                  <a16:creationId xmlns:a16="http://schemas.microsoft.com/office/drawing/2014/main" id="{323B0DFE-88B0-BF4F-99DE-3ECFB3D641A8}"/>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7" name="Arc 16">
              <a:extLst>
                <a:ext uri="{FF2B5EF4-FFF2-40B4-BE49-F238E27FC236}">
                  <a16:creationId xmlns:a16="http://schemas.microsoft.com/office/drawing/2014/main" id="{DB321767-ABB4-A644-94E5-4185008F895B}"/>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8" name="Arc 17">
              <a:extLst>
                <a:ext uri="{FF2B5EF4-FFF2-40B4-BE49-F238E27FC236}">
                  <a16:creationId xmlns:a16="http://schemas.microsoft.com/office/drawing/2014/main" id="{7952A2CA-E3AA-274D-9561-A7D918946671}"/>
                </a:ext>
              </a:extLst>
            </p:cNvPr>
            <p:cNvSpPr/>
            <p:nvPr/>
          </p:nvSpPr>
          <p:spPr>
            <a:xfrm rot="15764983">
              <a:off x="1114177" y="2131730"/>
              <a:ext cx="1206332" cy="167141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p:sp>
        <p:nvSpPr>
          <p:cNvPr id="12" name="Oval 11">
            <a:extLst>
              <a:ext uri="{FF2B5EF4-FFF2-40B4-BE49-F238E27FC236}">
                <a16:creationId xmlns:a16="http://schemas.microsoft.com/office/drawing/2014/main" id="{2F8334FC-AF0C-2847-8E85-C52E30E8E187}"/>
              </a:ext>
            </a:extLst>
          </p:cNvPr>
          <p:cNvSpPr/>
          <p:nvPr/>
        </p:nvSpPr>
        <p:spPr>
          <a:xfrm>
            <a:off x="874495" y="30934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Oval 19">
            <a:extLst>
              <a:ext uri="{FF2B5EF4-FFF2-40B4-BE49-F238E27FC236}">
                <a16:creationId xmlns:a16="http://schemas.microsoft.com/office/drawing/2014/main" id="{434BD60A-4A58-6B4C-8AA4-DA1F312E38FF}"/>
              </a:ext>
            </a:extLst>
          </p:cNvPr>
          <p:cNvSpPr/>
          <p:nvPr/>
        </p:nvSpPr>
        <p:spPr>
          <a:xfrm>
            <a:off x="1177015" y="305482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Oval 20">
            <a:extLst>
              <a:ext uri="{FF2B5EF4-FFF2-40B4-BE49-F238E27FC236}">
                <a16:creationId xmlns:a16="http://schemas.microsoft.com/office/drawing/2014/main" id="{2A636410-3CB9-1644-A6B1-6531E5A39DA2}"/>
              </a:ext>
            </a:extLst>
          </p:cNvPr>
          <p:cNvSpPr/>
          <p:nvPr/>
        </p:nvSpPr>
        <p:spPr>
          <a:xfrm>
            <a:off x="1518217" y="29865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Oval 21">
            <a:extLst>
              <a:ext uri="{FF2B5EF4-FFF2-40B4-BE49-F238E27FC236}">
                <a16:creationId xmlns:a16="http://schemas.microsoft.com/office/drawing/2014/main" id="{C2A9BFC3-7B31-E44B-AC72-2781E3B222A5}"/>
              </a:ext>
            </a:extLst>
          </p:cNvPr>
          <p:cNvSpPr/>
          <p:nvPr/>
        </p:nvSpPr>
        <p:spPr>
          <a:xfrm>
            <a:off x="1886708" y="2950194"/>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Oval 22">
            <a:extLst>
              <a:ext uri="{FF2B5EF4-FFF2-40B4-BE49-F238E27FC236}">
                <a16:creationId xmlns:a16="http://schemas.microsoft.com/office/drawing/2014/main" id="{B73C9164-86FC-1A4E-826C-6609DB6E0A5A}"/>
              </a:ext>
            </a:extLst>
          </p:cNvPr>
          <p:cNvSpPr/>
          <p:nvPr/>
        </p:nvSpPr>
        <p:spPr>
          <a:xfrm>
            <a:off x="2359827" y="2922898"/>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4" name="Oval 23">
            <a:extLst>
              <a:ext uri="{FF2B5EF4-FFF2-40B4-BE49-F238E27FC236}">
                <a16:creationId xmlns:a16="http://schemas.microsoft.com/office/drawing/2014/main" id="{2982FE54-101B-014E-A554-E7CB84E48BA7}"/>
              </a:ext>
            </a:extLst>
          </p:cNvPr>
          <p:cNvSpPr/>
          <p:nvPr/>
        </p:nvSpPr>
        <p:spPr>
          <a:xfrm>
            <a:off x="2835224" y="3102592"/>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5" name="Oval 24">
            <a:extLst>
              <a:ext uri="{FF2B5EF4-FFF2-40B4-BE49-F238E27FC236}">
                <a16:creationId xmlns:a16="http://schemas.microsoft.com/office/drawing/2014/main" id="{18D212D5-3838-B24E-A5B9-B5E8970EA8BA}"/>
              </a:ext>
            </a:extLst>
          </p:cNvPr>
          <p:cNvSpPr/>
          <p:nvPr/>
        </p:nvSpPr>
        <p:spPr>
          <a:xfrm>
            <a:off x="3615425" y="2636296"/>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6" name="Oval 25">
            <a:extLst>
              <a:ext uri="{FF2B5EF4-FFF2-40B4-BE49-F238E27FC236}">
                <a16:creationId xmlns:a16="http://schemas.microsoft.com/office/drawing/2014/main" id="{2466A926-7084-5C45-8070-C1CABEA6AA76}"/>
              </a:ext>
            </a:extLst>
          </p:cNvPr>
          <p:cNvSpPr/>
          <p:nvPr/>
        </p:nvSpPr>
        <p:spPr>
          <a:xfrm>
            <a:off x="3913401" y="2620375"/>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33" name="Group 32">
            <a:extLst>
              <a:ext uri="{FF2B5EF4-FFF2-40B4-BE49-F238E27FC236}">
                <a16:creationId xmlns:a16="http://schemas.microsoft.com/office/drawing/2014/main" id="{25E8B49E-4FEC-A448-B407-C9CE3E28E819}"/>
              </a:ext>
            </a:extLst>
          </p:cNvPr>
          <p:cNvGrpSpPr/>
          <p:nvPr/>
        </p:nvGrpSpPr>
        <p:grpSpPr>
          <a:xfrm>
            <a:off x="4877994" y="2383028"/>
            <a:ext cx="1671410" cy="1206332"/>
            <a:chOff x="881638" y="2364269"/>
            <a:chExt cx="1671410" cy="1206332"/>
          </a:xfrm>
        </p:grpSpPr>
        <p:sp>
          <p:nvSpPr>
            <p:cNvPr id="34" name="Arc 33">
              <a:extLst>
                <a:ext uri="{FF2B5EF4-FFF2-40B4-BE49-F238E27FC236}">
                  <a16:creationId xmlns:a16="http://schemas.microsoft.com/office/drawing/2014/main" id="{746CACB7-A5D6-DD4E-BC56-8DED8DCDC1AE}"/>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5" name="Arc 34">
              <a:extLst>
                <a:ext uri="{FF2B5EF4-FFF2-40B4-BE49-F238E27FC236}">
                  <a16:creationId xmlns:a16="http://schemas.microsoft.com/office/drawing/2014/main" id="{4FCDC77C-A668-CE49-B1E3-17F11D2F790E}"/>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6" name="Arc 35">
              <a:extLst>
                <a:ext uri="{FF2B5EF4-FFF2-40B4-BE49-F238E27FC236}">
                  <a16:creationId xmlns:a16="http://schemas.microsoft.com/office/drawing/2014/main" id="{3F983832-522B-4B43-AAC7-8D0A76190F72}"/>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7" name="Arc 36">
              <a:extLst>
                <a:ext uri="{FF2B5EF4-FFF2-40B4-BE49-F238E27FC236}">
                  <a16:creationId xmlns:a16="http://schemas.microsoft.com/office/drawing/2014/main" id="{E527482B-BE1A-4B48-9883-298E81DE3B36}"/>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8" name="Arc 37">
              <a:extLst>
                <a:ext uri="{FF2B5EF4-FFF2-40B4-BE49-F238E27FC236}">
                  <a16:creationId xmlns:a16="http://schemas.microsoft.com/office/drawing/2014/main" id="{B57382EB-F411-CC41-A7BF-93A1E7DF3655}"/>
                </a:ext>
              </a:extLst>
            </p:cNvPr>
            <p:cNvSpPr/>
            <p:nvPr/>
          </p:nvSpPr>
          <p:spPr>
            <a:xfrm rot="15764983">
              <a:off x="1114177" y="2131730"/>
              <a:ext cx="1206332" cy="167141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p:grpSp>
        <p:nvGrpSpPr>
          <p:cNvPr id="39" name="Group 38">
            <a:extLst>
              <a:ext uri="{FF2B5EF4-FFF2-40B4-BE49-F238E27FC236}">
                <a16:creationId xmlns:a16="http://schemas.microsoft.com/office/drawing/2014/main" id="{CB54313B-F6F5-8F44-8673-C9FF05E805C7}"/>
              </a:ext>
            </a:extLst>
          </p:cNvPr>
          <p:cNvGrpSpPr/>
          <p:nvPr/>
        </p:nvGrpSpPr>
        <p:grpSpPr>
          <a:xfrm>
            <a:off x="5709150" y="2211933"/>
            <a:ext cx="407237" cy="306705"/>
            <a:chOff x="5264801" y="4098690"/>
            <a:chExt cx="717480" cy="540360"/>
          </a:xfrm>
        </p:grpSpPr>
        <mc:AlternateContent xmlns:mc="http://schemas.openxmlformats.org/markup-compatibility/2006">
          <mc:Choice xmlns:p14="http://schemas.microsoft.com/office/powerpoint/2010/main" Requires="p14">
            <p:contentPart p14:bwMode="auto" r:id="rId10">
              <p14:nvContentPartPr>
                <p14:cNvPr id="40" name="Ink 39">
                  <a:extLst>
                    <a:ext uri="{FF2B5EF4-FFF2-40B4-BE49-F238E27FC236}">
                      <a16:creationId xmlns:a16="http://schemas.microsoft.com/office/drawing/2014/main" id="{6A5BC280-A752-0448-95EF-5AF81FEABD01}"/>
                    </a:ext>
                  </a:extLst>
                </p14:cNvPr>
                <p14:cNvContentPartPr/>
                <p14:nvPr/>
              </p14:nvContentPartPr>
              <p14:xfrm>
                <a:off x="5264801" y="4098690"/>
                <a:ext cx="717480" cy="540360"/>
              </p14:xfrm>
            </p:contentPart>
          </mc:Choice>
          <mc:Fallback>
            <p:pic>
              <p:nvPicPr>
                <p:cNvPr id="40" name="Ink 39">
                  <a:extLst>
                    <a:ext uri="{FF2B5EF4-FFF2-40B4-BE49-F238E27FC236}">
                      <a16:creationId xmlns:a16="http://schemas.microsoft.com/office/drawing/2014/main" id="{6A5BC280-A752-0448-95EF-5AF81FEABD01}"/>
                    </a:ext>
                  </a:extLst>
                </p:cNvPr>
                <p:cNvPicPr/>
                <p:nvPr/>
              </p:nvPicPr>
              <p:blipFill>
                <a:blip r:embed="rId5"/>
                <a:stretch>
                  <a:fillRect/>
                </a:stretch>
              </p:blipFill>
              <p:spPr>
                <a:xfrm>
                  <a:off x="5256561" y="4090445"/>
                  <a:ext cx="733325" cy="55685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41" name="Ink 40">
                  <a:extLst>
                    <a:ext uri="{FF2B5EF4-FFF2-40B4-BE49-F238E27FC236}">
                      <a16:creationId xmlns:a16="http://schemas.microsoft.com/office/drawing/2014/main" id="{9A72B741-12DB-6345-98B2-C4818030C1D5}"/>
                    </a:ext>
                  </a:extLst>
                </p14:cNvPr>
                <p14:cNvContentPartPr/>
                <p14:nvPr/>
              </p14:nvContentPartPr>
              <p14:xfrm>
                <a:off x="5437601" y="4211730"/>
                <a:ext cx="360" cy="360"/>
              </p14:xfrm>
            </p:contentPart>
          </mc:Choice>
          <mc:Fallback>
            <p:pic>
              <p:nvPicPr>
                <p:cNvPr id="41" name="Ink 40">
                  <a:extLst>
                    <a:ext uri="{FF2B5EF4-FFF2-40B4-BE49-F238E27FC236}">
                      <a16:creationId xmlns:a16="http://schemas.microsoft.com/office/drawing/2014/main" id="{9A72B741-12DB-6345-98B2-C4818030C1D5}"/>
                    </a:ext>
                  </a:extLst>
                </p:cNvPr>
                <p:cNvPicPr/>
                <p:nvPr/>
              </p:nvPicPr>
              <p:blipFill>
                <a:blip r:embed="rId7"/>
                <a:stretch>
                  <a:fillRect/>
                </a:stretch>
              </p:blipFill>
              <p:spPr>
                <a:xfrm>
                  <a:off x="5432921" y="4207050"/>
                  <a:ext cx="9360" cy="9360"/>
                </a:xfrm>
                <a:prstGeom prst="rect">
                  <a:avLst/>
                </a:prstGeom>
              </p:spPr>
            </p:pic>
          </mc:Fallback>
        </mc:AlternateContent>
      </p:grpSp>
      <p:grpSp>
        <p:nvGrpSpPr>
          <p:cNvPr id="43" name="Group 42">
            <a:extLst>
              <a:ext uri="{FF2B5EF4-FFF2-40B4-BE49-F238E27FC236}">
                <a16:creationId xmlns:a16="http://schemas.microsoft.com/office/drawing/2014/main" id="{37FA4253-D791-A948-A23B-6EEFCA7332EB}"/>
              </a:ext>
            </a:extLst>
          </p:cNvPr>
          <p:cNvGrpSpPr/>
          <p:nvPr/>
        </p:nvGrpSpPr>
        <p:grpSpPr>
          <a:xfrm>
            <a:off x="7570088" y="2325684"/>
            <a:ext cx="1321353" cy="373132"/>
            <a:chOff x="3619922" y="2295486"/>
            <a:chExt cx="1321353" cy="373132"/>
          </a:xfrm>
        </p:grpSpPr>
        <p:sp>
          <p:nvSpPr>
            <p:cNvPr id="47" name="Arc 46">
              <a:extLst>
                <a:ext uri="{FF2B5EF4-FFF2-40B4-BE49-F238E27FC236}">
                  <a16:creationId xmlns:a16="http://schemas.microsoft.com/office/drawing/2014/main" id="{3E76F8DB-3452-8940-84C9-ABD6F18134E1}"/>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48" name="Arc 47">
              <a:extLst>
                <a:ext uri="{FF2B5EF4-FFF2-40B4-BE49-F238E27FC236}">
                  <a16:creationId xmlns:a16="http://schemas.microsoft.com/office/drawing/2014/main" id="{E8916284-C5F1-D245-BDD1-314E9679EC96}"/>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mc:AlternateContent xmlns:mc="http://schemas.openxmlformats.org/markup-compatibility/2006">
        <mc:Choice xmlns:p14="http://schemas.microsoft.com/office/powerpoint/2010/main" Requires="p14">
          <p:contentPart p14:bwMode="auto" r:id="rId12">
            <p14:nvContentPartPr>
              <p14:cNvPr id="49" name="Ink 48">
                <a:extLst>
                  <a:ext uri="{FF2B5EF4-FFF2-40B4-BE49-F238E27FC236}">
                    <a16:creationId xmlns:a16="http://schemas.microsoft.com/office/drawing/2014/main" id="{05B8C6F6-F81D-BC49-BEF9-3128094A6898}"/>
                  </a:ext>
                </a:extLst>
              </p14:cNvPr>
              <p14:cNvContentPartPr/>
              <p14:nvPr/>
            </p14:nvContentPartPr>
            <p14:xfrm>
              <a:off x="8247862" y="2205863"/>
              <a:ext cx="706681" cy="306291"/>
            </p14:xfrm>
          </p:contentPart>
        </mc:Choice>
        <mc:Fallback>
          <p:pic>
            <p:nvPicPr>
              <p:cNvPr id="49" name="Ink 48">
                <a:extLst>
                  <a:ext uri="{FF2B5EF4-FFF2-40B4-BE49-F238E27FC236}">
                    <a16:creationId xmlns:a16="http://schemas.microsoft.com/office/drawing/2014/main" id="{05B8C6F6-F81D-BC49-BEF9-3128094A6898}"/>
                  </a:ext>
                </a:extLst>
              </p:cNvPr>
              <p:cNvPicPr/>
              <p:nvPr/>
            </p:nvPicPr>
            <p:blipFill>
              <a:blip r:embed="rId9"/>
              <a:stretch>
                <a:fillRect/>
              </a:stretch>
            </p:blipFill>
            <p:spPr>
              <a:xfrm>
                <a:off x="8243184" y="2201184"/>
                <a:ext cx="715676" cy="315649"/>
              </a:xfrm>
              <a:prstGeom prst="rect">
                <a:avLst/>
              </a:prstGeom>
            </p:spPr>
          </p:pic>
        </mc:Fallback>
      </mc:AlternateContent>
      <p:grpSp>
        <p:nvGrpSpPr>
          <p:cNvPr id="50" name="Group 49">
            <a:extLst>
              <a:ext uri="{FF2B5EF4-FFF2-40B4-BE49-F238E27FC236}">
                <a16:creationId xmlns:a16="http://schemas.microsoft.com/office/drawing/2014/main" id="{05CCDECD-A414-0443-AD66-4B360C4612E2}"/>
              </a:ext>
            </a:extLst>
          </p:cNvPr>
          <p:cNvGrpSpPr/>
          <p:nvPr/>
        </p:nvGrpSpPr>
        <p:grpSpPr>
          <a:xfrm>
            <a:off x="2830520" y="1588766"/>
            <a:ext cx="407237" cy="306705"/>
            <a:chOff x="5264801" y="4098690"/>
            <a:chExt cx="717480" cy="540360"/>
          </a:xfrm>
        </p:grpSpPr>
        <mc:AlternateContent xmlns:mc="http://schemas.openxmlformats.org/markup-compatibility/2006">
          <mc:Choice xmlns:p14="http://schemas.microsoft.com/office/powerpoint/2010/main" Requires="p14">
            <p:contentPart p14:bwMode="auto" r:id="rId13">
              <p14:nvContentPartPr>
                <p14:cNvPr id="51" name="Ink 50">
                  <a:extLst>
                    <a:ext uri="{FF2B5EF4-FFF2-40B4-BE49-F238E27FC236}">
                      <a16:creationId xmlns:a16="http://schemas.microsoft.com/office/drawing/2014/main" id="{64D63588-CA15-9949-866F-93F8178D5530}"/>
                    </a:ext>
                  </a:extLst>
                </p14:cNvPr>
                <p14:cNvContentPartPr/>
                <p14:nvPr/>
              </p14:nvContentPartPr>
              <p14:xfrm>
                <a:off x="5264801" y="4098690"/>
                <a:ext cx="717480" cy="540360"/>
              </p14:xfrm>
            </p:contentPart>
          </mc:Choice>
          <mc:Fallback>
            <p:pic>
              <p:nvPicPr>
                <p:cNvPr id="51" name="Ink 50">
                  <a:extLst>
                    <a:ext uri="{FF2B5EF4-FFF2-40B4-BE49-F238E27FC236}">
                      <a16:creationId xmlns:a16="http://schemas.microsoft.com/office/drawing/2014/main" id="{64D63588-CA15-9949-866F-93F8178D5530}"/>
                    </a:ext>
                  </a:extLst>
                </p:cNvPr>
                <p:cNvPicPr/>
                <p:nvPr/>
              </p:nvPicPr>
              <p:blipFill>
                <a:blip r:embed="rId5"/>
                <a:stretch>
                  <a:fillRect/>
                </a:stretch>
              </p:blipFill>
              <p:spPr>
                <a:xfrm>
                  <a:off x="5256561" y="4090445"/>
                  <a:ext cx="733325" cy="55685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52" name="Ink 51">
                  <a:extLst>
                    <a:ext uri="{FF2B5EF4-FFF2-40B4-BE49-F238E27FC236}">
                      <a16:creationId xmlns:a16="http://schemas.microsoft.com/office/drawing/2014/main" id="{F9ACD969-D5C9-BD48-85B3-347E13D74B70}"/>
                    </a:ext>
                  </a:extLst>
                </p14:cNvPr>
                <p14:cNvContentPartPr/>
                <p14:nvPr/>
              </p14:nvContentPartPr>
              <p14:xfrm>
                <a:off x="5437601" y="4211730"/>
                <a:ext cx="360" cy="360"/>
              </p14:xfrm>
            </p:contentPart>
          </mc:Choice>
          <mc:Fallback>
            <p:pic>
              <p:nvPicPr>
                <p:cNvPr id="52" name="Ink 51">
                  <a:extLst>
                    <a:ext uri="{FF2B5EF4-FFF2-40B4-BE49-F238E27FC236}">
                      <a16:creationId xmlns:a16="http://schemas.microsoft.com/office/drawing/2014/main" id="{F9ACD969-D5C9-BD48-85B3-347E13D74B70}"/>
                    </a:ext>
                  </a:extLst>
                </p:cNvPr>
                <p:cNvPicPr/>
                <p:nvPr/>
              </p:nvPicPr>
              <p:blipFill>
                <a:blip r:embed="rId7"/>
                <a:stretch>
                  <a:fillRect/>
                </a:stretch>
              </p:blipFill>
              <p:spPr>
                <a:xfrm>
                  <a:off x="5432921" y="4207050"/>
                  <a:ext cx="9360" cy="93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5">
            <p14:nvContentPartPr>
              <p14:cNvPr id="53" name="Ink 52">
                <a:extLst>
                  <a:ext uri="{FF2B5EF4-FFF2-40B4-BE49-F238E27FC236}">
                    <a16:creationId xmlns:a16="http://schemas.microsoft.com/office/drawing/2014/main" id="{8CE0FB03-505C-834C-8209-7BC35E48E7F3}"/>
                  </a:ext>
                </a:extLst>
              </p14:cNvPr>
              <p14:cNvContentPartPr/>
              <p14:nvPr/>
            </p14:nvContentPartPr>
            <p14:xfrm>
              <a:off x="3352811" y="1556279"/>
              <a:ext cx="706681" cy="306291"/>
            </p14:xfrm>
          </p:contentPart>
        </mc:Choice>
        <mc:Fallback>
          <p:pic>
            <p:nvPicPr>
              <p:cNvPr id="53" name="Ink 52">
                <a:extLst>
                  <a:ext uri="{FF2B5EF4-FFF2-40B4-BE49-F238E27FC236}">
                    <a16:creationId xmlns:a16="http://schemas.microsoft.com/office/drawing/2014/main" id="{8CE0FB03-505C-834C-8209-7BC35E48E7F3}"/>
                  </a:ext>
                </a:extLst>
              </p:cNvPr>
              <p:cNvPicPr/>
              <p:nvPr/>
            </p:nvPicPr>
            <p:blipFill>
              <a:blip r:embed="rId9"/>
              <a:stretch>
                <a:fillRect/>
              </a:stretch>
            </p:blipFill>
            <p:spPr>
              <a:xfrm>
                <a:off x="3348133" y="1551600"/>
                <a:ext cx="715676" cy="315649"/>
              </a:xfrm>
              <a:prstGeom prst="rect">
                <a:avLst/>
              </a:prstGeom>
            </p:spPr>
          </p:pic>
        </mc:Fallback>
      </mc:AlternateContent>
      <p:sp>
        <p:nvSpPr>
          <p:cNvPr id="54" name="Arc 53">
            <a:extLst>
              <a:ext uri="{FF2B5EF4-FFF2-40B4-BE49-F238E27FC236}">
                <a16:creationId xmlns:a16="http://schemas.microsoft.com/office/drawing/2014/main" id="{E70A415B-CD33-5D45-ACEC-8CE8CB2DDE58}"/>
              </a:ext>
            </a:extLst>
          </p:cNvPr>
          <p:cNvSpPr/>
          <p:nvPr/>
        </p:nvSpPr>
        <p:spPr>
          <a:xfrm rot="2430807">
            <a:off x="2992682" y="1816039"/>
            <a:ext cx="343276" cy="490234"/>
          </a:xfrm>
          <a:prstGeom prst="arc">
            <a:avLst/>
          </a:prstGeom>
          <a:ln>
            <a:head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55" name="Oval 54">
            <a:extLst>
              <a:ext uri="{FF2B5EF4-FFF2-40B4-BE49-F238E27FC236}">
                <a16:creationId xmlns:a16="http://schemas.microsoft.com/office/drawing/2014/main" id="{25BA15C1-7B5B-E84C-B6DB-F091B752191D}"/>
              </a:ext>
            </a:extLst>
          </p:cNvPr>
          <p:cNvSpPr/>
          <p:nvPr/>
        </p:nvSpPr>
        <p:spPr>
          <a:xfrm>
            <a:off x="3201757" y="218780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56" name="Group 55">
            <a:extLst>
              <a:ext uri="{FF2B5EF4-FFF2-40B4-BE49-F238E27FC236}">
                <a16:creationId xmlns:a16="http://schemas.microsoft.com/office/drawing/2014/main" id="{087E8042-D278-E847-96BE-7625FAF59447}"/>
              </a:ext>
            </a:extLst>
          </p:cNvPr>
          <p:cNvGrpSpPr/>
          <p:nvPr/>
        </p:nvGrpSpPr>
        <p:grpSpPr>
          <a:xfrm>
            <a:off x="6613453" y="1604171"/>
            <a:ext cx="407237" cy="306705"/>
            <a:chOff x="5264801" y="4098690"/>
            <a:chExt cx="717480" cy="540360"/>
          </a:xfrm>
        </p:grpSpPr>
        <mc:AlternateContent xmlns:mc="http://schemas.openxmlformats.org/markup-compatibility/2006">
          <mc:Choice xmlns:p14="http://schemas.microsoft.com/office/powerpoint/2010/main" Requires="p14">
            <p:contentPart p14:bwMode="auto" r:id="rId16">
              <p14:nvContentPartPr>
                <p14:cNvPr id="57" name="Ink 56">
                  <a:extLst>
                    <a:ext uri="{FF2B5EF4-FFF2-40B4-BE49-F238E27FC236}">
                      <a16:creationId xmlns:a16="http://schemas.microsoft.com/office/drawing/2014/main" id="{885442B8-A994-D642-BDD6-95FC78F9B24E}"/>
                    </a:ext>
                  </a:extLst>
                </p14:cNvPr>
                <p14:cNvContentPartPr/>
                <p14:nvPr/>
              </p14:nvContentPartPr>
              <p14:xfrm>
                <a:off x="5264801" y="4098690"/>
                <a:ext cx="717480" cy="540360"/>
              </p14:xfrm>
            </p:contentPart>
          </mc:Choice>
          <mc:Fallback>
            <p:pic>
              <p:nvPicPr>
                <p:cNvPr id="57" name="Ink 56">
                  <a:extLst>
                    <a:ext uri="{FF2B5EF4-FFF2-40B4-BE49-F238E27FC236}">
                      <a16:creationId xmlns:a16="http://schemas.microsoft.com/office/drawing/2014/main" id="{885442B8-A994-D642-BDD6-95FC78F9B24E}"/>
                    </a:ext>
                  </a:extLst>
                </p:cNvPr>
                <p:cNvPicPr/>
                <p:nvPr/>
              </p:nvPicPr>
              <p:blipFill>
                <a:blip r:embed="rId5"/>
                <a:stretch>
                  <a:fillRect/>
                </a:stretch>
              </p:blipFill>
              <p:spPr>
                <a:xfrm>
                  <a:off x="5256561" y="4090445"/>
                  <a:ext cx="733325" cy="55685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58" name="Ink 57">
                  <a:extLst>
                    <a:ext uri="{FF2B5EF4-FFF2-40B4-BE49-F238E27FC236}">
                      <a16:creationId xmlns:a16="http://schemas.microsoft.com/office/drawing/2014/main" id="{573A8F24-1F60-B44E-9BFB-8BAAA158E506}"/>
                    </a:ext>
                  </a:extLst>
                </p14:cNvPr>
                <p14:cNvContentPartPr/>
                <p14:nvPr/>
              </p14:nvContentPartPr>
              <p14:xfrm>
                <a:off x="5437601" y="4211730"/>
                <a:ext cx="360" cy="360"/>
              </p14:xfrm>
            </p:contentPart>
          </mc:Choice>
          <mc:Fallback>
            <p:pic>
              <p:nvPicPr>
                <p:cNvPr id="58" name="Ink 57">
                  <a:extLst>
                    <a:ext uri="{FF2B5EF4-FFF2-40B4-BE49-F238E27FC236}">
                      <a16:creationId xmlns:a16="http://schemas.microsoft.com/office/drawing/2014/main" id="{573A8F24-1F60-B44E-9BFB-8BAAA158E506}"/>
                    </a:ext>
                  </a:extLst>
                </p:cNvPr>
                <p:cNvPicPr/>
                <p:nvPr/>
              </p:nvPicPr>
              <p:blipFill>
                <a:blip r:embed="rId7"/>
                <a:stretch>
                  <a:fillRect/>
                </a:stretch>
              </p:blipFill>
              <p:spPr>
                <a:xfrm>
                  <a:off x="5432921" y="4207050"/>
                  <a:ext cx="9360" cy="93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8">
            <p14:nvContentPartPr>
              <p14:cNvPr id="59" name="Ink 58">
                <a:extLst>
                  <a:ext uri="{FF2B5EF4-FFF2-40B4-BE49-F238E27FC236}">
                    <a16:creationId xmlns:a16="http://schemas.microsoft.com/office/drawing/2014/main" id="{1C1DCDB0-5E82-9C47-8C66-22F41867C00B}"/>
                  </a:ext>
                </a:extLst>
              </p14:cNvPr>
              <p14:cNvContentPartPr/>
              <p14:nvPr/>
            </p14:nvContentPartPr>
            <p14:xfrm>
              <a:off x="7135744" y="1571684"/>
              <a:ext cx="706681" cy="306291"/>
            </p14:xfrm>
          </p:contentPart>
        </mc:Choice>
        <mc:Fallback>
          <p:pic>
            <p:nvPicPr>
              <p:cNvPr id="59" name="Ink 58">
                <a:extLst>
                  <a:ext uri="{FF2B5EF4-FFF2-40B4-BE49-F238E27FC236}">
                    <a16:creationId xmlns:a16="http://schemas.microsoft.com/office/drawing/2014/main" id="{1C1DCDB0-5E82-9C47-8C66-22F41867C00B}"/>
                  </a:ext>
                </a:extLst>
              </p:cNvPr>
              <p:cNvPicPr/>
              <p:nvPr/>
            </p:nvPicPr>
            <p:blipFill>
              <a:blip r:embed="rId9"/>
              <a:stretch>
                <a:fillRect/>
              </a:stretch>
            </p:blipFill>
            <p:spPr>
              <a:xfrm>
                <a:off x="7131066" y="1567005"/>
                <a:ext cx="715676" cy="315649"/>
              </a:xfrm>
              <a:prstGeom prst="rect">
                <a:avLst/>
              </a:prstGeom>
            </p:spPr>
          </p:pic>
        </mc:Fallback>
      </mc:AlternateContent>
      <p:sp>
        <p:nvSpPr>
          <p:cNvPr id="60" name="Arc 59">
            <a:extLst>
              <a:ext uri="{FF2B5EF4-FFF2-40B4-BE49-F238E27FC236}">
                <a16:creationId xmlns:a16="http://schemas.microsoft.com/office/drawing/2014/main" id="{2A5B1F0A-C3AC-E04E-ABC6-9148C5B4F6EA}"/>
              </a:ext>
            </a:extLst>
          </p:cNvPr>
          <p:cNvSpPr/>
          <p:nvPr/>
        </p:nvSpPr>
        <p:spPr>
          <a:xfrm rot="2430807">
            <a:off x="6775615" y="1831444"/>
            <a:ext cx="343276" cy="490234"/>
          </a:xfrm>
          <a:prstGeom prst="arc">
            <a:avLst/>
          </a:prstGeom>
          <a:ln>
            <a:head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70" name="Oval 69">
            <a:extLst>
              <a:ext uri="{FF2B5EF4-FFF2-40B4-BE49-F238E27FC236}">
                <a16:creationId xmlns:a16="http://schemas.microsoft.com/office/drawing/2014/main" id="{D494FB04-3043-254D-ADF1-0340FFE097B1}"/>
              </a:ext>
            </a:extLst>
          </p:cNvPr>
          <p:cNvSpPr/>
          <p:nvPr/>
        </p:nvSpPr>
        <p:spPr>
          <a:xfrm>
            <a:off x="4832542" y="3097844"/>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1" name="Oval 70">
            <a:extLst>
              <a:ext uri="{FF2B5EF4-FFF2-40B4-BE49-F238E27FC236}">
                <a16:creationId xmlns:a16="http://schemas.microsoft.com/office/drawing/2014/main" id="{98F28294-77AC-CC48-8AC6-113AA60B8537}"/>
              </a:ext>
            </a:extLst>
          </p:cNvPr>
          <p:cNvSpPr/>
          <p:nvPr/>
        </p:nvSpPr>
        <p:spPr>
          <a:xfrm>
            <a:off x="5135062" y="3059172"/>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2" name="Oval 71">
            <a:extLst>
              <a:ext uri="{FF2B5EF4-FFF2-40B4-BE49-F238E27FC236}">
                <a16:creationId xmlns:a16="http://schemas.microsoft.com/office/drawing/2014/main" id="{C3BCDD2C-12E9-E849-94CD-6EA0B08CB392}"/>
              </a:ext>
            </a:extLst>
          </p:cNvPr>
          <p:cNvSpPr/>
          <p:nvPr/>
        </p:nvSpPr>
        <p:spPr>
          <a:xfrm>
            <a:off x="5476264" y="2990944"/>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3" name="Oval 72">
            <a:extLst>
              <a:ext uri="{FF2B5EF4-FFF2-40B4-BE49-F238E27FC236}">
                <a16:creationId xmlns:a16="http://schemas.microsoft.com/office/drawing/2014/main" id="{2690E04B-0418-3F46-A220-13046DFEA566}"/>
              </a:ext>
            </a:extLst>
          </p:cNvPr>
          <p:cNvSpPr/>
          <p:nvPr/>
        </p:nvSpPr>
        <p:spPr>
          <a:xfrm>
            <a:off x="5844755" y="2954545"/>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4" name="Oval 73">
            <a:extLst>
              <a:ext uri="{FF2B5EF4-FFF2-40B4-BE49-F238E27FC236}">
                <a16:creationId xmlns:a16="http://schemas.microsoft.com/office/drawing/2014/main" id="{2EC2564E-9A37-2A45-BA70-6995ECF8E43C}"/>
              </a:ext>
            </a:extLst>
          </p:cNvPr>
          <p:cNvSpPr/>
          <p:nvPr/>
        </p:nvSpPr>
        <p:spPr>
          <a:xfrm>
            <a:off x="6317874" y="2927249"/>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5" name="Oval 74">
            <a:extLst>
              <a:ext uri="{FF2B5EF4-FFF2-40B4-BE49-F238E27FC236}">
                <a16:creationId xmlns:a16="http://schemas.microsoft.com/office/drawing/2014/main" id="{86A56B59-2F6E-3241-93F4-6AD8E76235C4}"/>
              </a:ext>
            </a:extLst>
          </p:cNvPr>
          <p:cNvSpPr/>
          <p:nvPr/>
        </p:nvSpPr>
        <p:spPr>
          <a:xfrm>
            <a:off x="6793271" y="310694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6" name="Oval 75">
            <a:extLst>
              <a:ext uri="{FF2B5EF4-FFF2-40B4-BE49-F238E27FC236}">
                <a16:creationId xmlns:a16="http://schemas.microsoft.com/office/drawing/2014/main" id="{C787A324-7563-4142-9F79-E2EE5EFBF518}"/>
              </a:ext>
            </a:extLst>
          </p:cNvPr>
          <p:cNvSpPr/>
          <p:nvPr/>
        </p:nvSpPr>
        <p:spPr>
          <a:xfrm>
            <a:off x="7573472" y="2640647"/>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7" name="Oval 76">
            <a:extLst>
              <a:ext uri="{FF2B5EF4-FFF2-40B4-BE49-F238E27FC236}">
                <a16:creationId xmlns:a16="http://schemas.microsoft.com/office/drawing/2014/main" id="{6DA7AA04-A9E5-D24D-90D0-E2BAA042D421}"/>
              </a:ext>
            </a:extLst>
          </p:cNvPr>
          <p:cNvSpPr/>
          <p:nvPr/>
        </p:nvSpPr>
        <p:spPr>
          <a:xfrm>
            <a:off x="7871448" y="2624726"/>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8" name="Oval 77">
            <a:extLst>
              <a:ext uri="{FF2B5EF4-FFF2-40B4-BE49-F238E27FC236}">
                <a16:creationId xmlns:a16="http://schemas.microsoft.com/office/drawing/2014/main" id="{AC2BD392-481F-4C4B-90E5-82B1A6AF0EA2}"/>
              </a:ext>
            </a:extLst>
          </p:cNvPr>
          <p:cNvSpPr/>
          <p:nvPr/>
        </p:nvSpPr>
        <p:spPr>
          <a:xfrm>
            <a:off x="7159804" y="2192152"/>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cSld>
  <p:clrMapOvr>
    <a:masterClrMapping/>
  </p:clrMapOvr>
  <p:transition spd="slow">
    <p:wipe dir="r"/>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Shape 1"/>
          <p:cNvSpPr txBox="1"/>
          <p:nvPr/>
        </p:nvSpPr>
        <p:spPr>
          <a:xfrm>
            <a:off x="1260000" y="152280"/>
            <a:ext cx="7200000" cy="451800"/>
          </a:xfrm>
          <a:prstGeom prst="rect">
            <a:avLst/>
          </a:prstGeom>
          <a:noFill/>
          <a:ln>
            <a:noFill/>
          </a:ln>
        </p:spPr>
        <p:txBody>
          <a:bodyPr lIns="90000" tIns="46800" rIns="90000" bIns="46800">
            <a:spAutoFit/>
          </a:bodyPr>
          <a:lstStyle/>
          <a:p>
            <a:r>
              <a:rPr lang="en-US" sz="1100" b="0" strike="noStrike" spc="-1">
                <a:solidFill>
                  <a:srgbClr val="000000"/>
                </a:solidFill>
                <a:latin typeface="Arial"/>
              </a:rPr>
              <a:t>Evaluating the contribution of dispersal to community structure in Neotropical passerine birds</a:t>
            </a:r>
          </a:p>
        </p:txBody>
      </p:sp>
      <p:pic>
        <p:nvPicPr>
          <p:cNvPr id="46" name="Main graphic"/>
          <p:cNvPicPr/>
          <p:nvPr/>
        </p:nvPicPr>
        <p:blipFill>
          <a:blip r:embed="rId3"/>
          <a:stretch/>
        </p:blipFill>
        <p:spPr>
          <a:xfrm>
            <a:off x="663677" y="1934616"/>
            <a:ext cx="7551174" cy="3472642"/>
          </a:xfrm>
          <a:prstGeom prst="rect">
            <a:avLst/>
          </a:prstGeom>
          <a:ln>
            <a:noFill/>
          </a:ln>
        </p:spPr>
      </p:pic>
      <p:grpSp>
        <p:nvGrpSpPr>
          <p:cNvPr id="5" name="Group 4">
            <a:extLst>
              <a:ext uri="{FF2B5EF4-FFF2-40B4-BE49-F238E27FC236}">
                <a16:creationId xmlns:a16="http://schemas.microsoft.com/office/drawing/2014/main" id="{81D2A851-7D6E-B94F-8350-75AF3D2D196E}"/>
              </a:ext>
            </a:extLst>
          </p:cNvPr>
          <p:cNvGrpSpPr/>
          <p:nvPr/>
        </p:nvGrpSpPr>
        <p:grpSpPr>
          <a:xfrm>
            <a:off x="1533295" y="1969389"/>
            <a:ext cx="3036232" cy="1219794"/>
            <a:chOff x="5437601" y="2063028"/>
            <a:chExt cx="5349307" cy="2149062"/>
          </a:xfrm>
        </p:grpSpPr>
        <mc:AlternateContent xmlns:mc="http://schemas.openxmlformats.org/markup-compatibility/2006">
          <mc:Choice xmlns:p14="http://schemas.microsoft.com/office/powerpoint/2010/main" Requires="p14">
            <p:contentPart p14:bwMode="auto" r:id="rId4">
              <p14:nvContentPartPr>
                <p14:cNvPr id="3" name="Ink 2">
                  <a:extLst>
                    <a:ext uri="{FF2B5EF4-FFF2-40B4-BE49-F238E27FC236}">
                      <a16:creationId xmlns:a16="http://schemas.microsoft.com/office/drawing/2014/main" id="{8E1A14B7-EB0F-3B46-BFFD-2FE4BD42BCE3}"/>
                    </a:ext>
                  </a:extLst>
                </p14:cNvPr>
                <p14:cNvContentPartPr/>
                <p14:nvPr/>
              </p14:nvContentPartPr>
              <p14:xfrm>
                <a:off x="10069428" y="2063028"/>
                <a:ext cx="717480" cy="540360"/>
              </p14:xfrm>
            </p:contentPart>
          </mc:Choice>
          <mc:Fallback>
            <p:pic>
              <p:nvPicPr>
                <p:cNvPr id="3" name="Ink 2">
                  <a:extLst>
                    <a:ext uri="{FF2B5EF4-FFF2-40B4-BE49-F238E27FC236}">
                      <a16:creationId xmlns:a16="http://schemas.microsoft.com/office/drawing/2014/main" id="{8E1A14B7-EB0F-3B46-BFFD-2FE4BD42BCE3}"/>
                    </a:ext>
                  </a:extLst>
                </p:cNvPr>
                <p:cNvPicPr/>
                <p:nvPr/>
              </p:nvPicPr>
              <p:blipFill>
                <a:blip r:embed="rId5"/>
                <a:stretch>
                  <a:fillRect/>
                </a:stretch>
              </p:blipFill>
              <p:spPr>
                <a:xfrm>
                  <a:off x="10061188" y="2054783"/>
                  <a:ext cx="733325" cy="55685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4" name="Ink 3">
                  <a:extLst>
                    <a:ext uri="{FF2B5EF4-FFF2-40B4-BE49-F238E27FC236}">
                      <a16:creationId xmlns:a16="http://schemas.microsoft.com/office/drawing/2014/main" id="{D4604022-D540-2342-801E-10BD8D39D007}"/>
                    </a:ext>
                  </a:extLst>
                </p14:cNvPr>
                <p14:cNvContentPartPr/>
                <p14:nvPr/>
              </p14:nvContentPartPr>
              <p14:xfrm>
                <a:off x="5437601" y="4211730"/>
                <a:ext cx="360" cy="360"/>
              </p14:xfrm>
            </p:contentPart>
          </mc:Choice>
          <mc:Fallback>
            <p:pic>
              <p:nvPicPr>
                <p:cNvPr id="4" name="Ink 3">
                  <a:extLst>
                    <a:ext uri="{FF2B5EF4-FFF2-40B4-BE49-F238E27FC236}">
                      <a16:creationId xmlns:a16="http://schemas.microsoft.com/office/drawing/2014/main" id="{D4604022-D540-2342-801E-10BD8D39D007}"/>
                    </a:ext>
                  </a:extLst>
                </p:cNvPr>
                <p:cNvPicPr/>
                <p:nvPr/>
              </p:nvPicPr>
              <p:blipFill>
                <a:blip r:embed="rId7"/>
                <a:stretch>
                  <a:fillRect/>
                </a:stretch>
              </p:blipFill>
              <p:spPr>
                <a:xfrm>
                  <a:off x="5432921" y="4207050"/>
                  <a:ext cx="9360" cy="9360"/>
                </a:xfrm>
                <a:prstGeom prst="rect">
                  <a:avLst/>
                </a:prstGeom>
              </p:spPr>
            </p:pic>
          </mc:Fallback>
        </mc:AlternateContent>
      </p:grpSp>
      <p:grpSp>
        <p:nvGrpSpPr>
          <p:cNvPr id="16" name="Group 15">
            <a:extLst>
              <a:ext uri="{FF2B5EF4-FFF2-40B4-BE49-F238E27FC236}">
                <a16:creationId xmlns:a16="http://schemas.microsoft.com/office/drawing/2014/main" id="{BBF63DEA-E13F-D542-9DE9-EE0210B337C8}"/>
              </a:ext>
            </a:extLst>
          </p:cNvPr>
          <p:cNvGrpSpPr/>
          <p:nvPr/>
        </p:nvGrpSpPr>
        <p:grpSpPr>
          <a:xfrm>
            <a:off x="3619922" y="2295486"/>
            <a:ext cx="1321353" cy="373132"/>
            <a:chOff x="3619922" y="2295486"/>
            <a:chExt cx="1321353" cy="373132"/>
          </a:xfrm>
        </p:grpSpPr>
        <p:sp>
          <p:nvSpPr>
            <p:cNvPr id="6" name="Arc 5">
              <a:extLst>
                <a:ext uri="{FF2B5EF4-FFF2-40B4-BE49-F238E27FC236}">
                  <a16:creationId xmlns:a16="http://schemas.microsoft.com/office/drawing/2014/main" id="{4EFA25F7-EE06-BB41-B183-AB20FB49FD4C}"/>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0" name="Arc 9">
              <a:extLst>
                <a:ext uri="{FF2B5EF4-FFF2-40B4-BE49-F238E27FC236}">
                  <a16:creationId xmlns:a16="http://schemas.microsoft.com/office/drawing/2014/main" id="{74B844FD-9429-E54A-950B-E644CAC993F8}"/>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mc:AlternateContent xmlns:mc="http://schemas.openxmlformats.org/markup-compatibility/2006">
        <mc:Choice xmlns:p14="http://schemas.microsoft.com/office/powerpoint/2010/main" Requires="p14">
          <p:contentPart p14:bwMode="auto" r:id="rId8">
            <p14:nvContentPartPr>
              <p14:cNvPr id="7" name="Ink 6">
                <a:extLst>
                  <a:ext uri="{FF2B5EF4-FFF2-40B4-BE49-F238E27FC236}">
                    <a16:creationId xmlns:a16="http://schemas.microsoft.com/office/drawing/2014/main" id="{B4A9CD91-CC4D-BF47-AA2D-F84C482FE9FB}"/>
                  </a:ext>
                </a:extLst>
              </p14:cNvPr>
              <p14:cNvContentPartPr/>
              <p14:nvPr/>
            </p14:nvContentPartPr>
            <p14:xfrm>
              <a:off x="1686061" y="2161553"/>
              <a:ext cx="706681" cy="306291"/>
            </p14:xfrm>
          </p:contentPart>
        </mc:Choice>
        <mc:Fallback>
          <p:pic>
            <p:nvPicPr>
              <p:cNvPr id="7" name="Ink 6">
                <a:extLst>
                  <a:ext uri="{FF2B5EF4-FFF2-40B4-BE49-F238E27FC236}">
                    <a16:creationId xmlns:a16="http://schemas.microsoft.com/office/drawing/2014/main" id="{B4A9CD91-CC4D-BF47-AA2D-F84C482FE9FB}"/>
                  </a:ext>
                </a:extLst>
              </p:cNvPr>
              <p:cNvPicPr/>
              <p:nvPr/>
            </p:nvPicPr>
            <p:blipFill>
              <a:blip r:embed="rId9"/>
              <a:stretch>
                <a:fillRect/>
              </a:stretch>
            </p:blipFill>
            <p:spPr>
              <a:xfrm>
                <a:off x="1681383" y="2156874"/>
                <a:ext cx="715676" cy="315649"/>
              </a:xfrm>
              <a:prstGeom prst="rect">
                <a:avLst/>
              </a:prstGeom>
            </p:spPr>
          </p:pic>
        </mc:Fallback>
      </mc:AlternateContent>
      <p:grpSp>
        <p:nvGrpSpPr>
          <p:cNvPr id="15" name="Group 14">
            <a:extLst>
              <a:ext uri="{FF2B5EF4-FFF2-40B4-BE49-F238E27FC236}">
                <a16:creationId xmlns:a16="http://schemas.microsoft.com/office/drawing/2014/main" id="{D7E28BA8-71D9-7648-85CF-8D05736428E2}"/>
              </a:ext>
            </a:extLst>
          </p:cNvPr>
          <p:cNvGrpSpPr/>
          <p:nvPr/>
        </p:nvGrpSpPr>
        <p:grpSpPr>
          <a:xfrm>
            <a:off x="881638" y="2364269"/>
            <a:ext cx="1671410" cy="1206332"/>
            <a:chOff x="881638" y="2364269"/>
            <a:chExt cx="1671410" cy="1206332"/>
          </a:xfrm>
        </p:grpSpPr>
        <p:sp>
          <p:nvSpPr>
            <p:cNvPr id="8" name="Arc 7">
              <a:extLst>
                <a:ext uri="{FF2B5EF4-FFF2-40B4-BE49-F238E27FC236}">
                  <a16:creationId xmlns:a16="http://schemas.microsoft.com/office/drawing/2014/main" id="{2C4DB681-A792-074A-948A-A75EF97A7CA5}"/>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3" name="Arc 12">
              <a:extLst>
                <a:ext uri="{FF2B5EF4-FFF2-40B4-BE49-F238E27FC236}">
                  <a16:creationId xmlns:a16="http://schemas.microsoft.com/office/drawing/2014/main" id="{61E02589-3347-6942-8AC4-CEC4ADD677CB}"/>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1" name="Arc 10">
              <a:extLst>
                <a:ext uri="{FF2B5EF4-FFF2-40B4-BE49-F238E27FC236}">
                  <a16:creationId xmlns:a16="http://schemas.microsoft.com/office/drawing/2014/main" id="{323B0DFE-88B0-BF4F-99DE-3ECFB3D641A8}"/>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7" name="Arc 16">
              <a:extLst>
                <a:ext uri="{FF2B5EF4-FFF2-40B4-BE49-F238E27FC236}">
                  <a16:creationId xmlns:a16="http://schemas.microsoft.com/office/drawing/2014/main" id="{DB321767-ABB4-A644-94E5-4185008F895B}"/>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8" name="Arc 17">
              <a:extLst>
                <a:ext uri="{FF2B5EF4-FFF2-40B4-BE49-F238E27FC236}">
                  <a16:creationId xmlns:a16="http://schemas.microsoft.com/office/drawing/2014/main" id="{7952A2CA-E3AA-274D-9561-A7D918946671}"/>
                </a:ext>
              </a:extLst>
            </p:cNvPr>
            <p:cNvSpPr/>
            <p:nvPr/>
          </p:nvSpPr>
          <p:spPr>
            <a:xfrm rot="15764983">
              <a:off x="1114177" y="2131730"/>
              <a:ext cx="1206332" cy="167141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p:sp>
        <p:nvSpPr>
          <p:cNvPr id="12" name="Oval 11">
            <a:extLst>
              <a:ext uri="{FF2B5EF4-FFF2-40B4-BE49-F238E27FC236}">
                <a16:creationId xmlns:a16="http://schemas.microsoft.com/office/drawing/2014/main" id="{2F8334FC-AF0C-2847-8E85-C52E30E8E187}"/>
              </a:ext>
            </a:extLst>
          </p:cNvPr>
          <p:cNvSpPr/>
          <p:nvPr/>
        </p:nvSpPr>
        <p:spPr>
          <a:xfrm>
            <a:off x="874495" y="30934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Oval 19">
            <a:extLst>
              <a:ext uri="{FF2B5EF4-FFF2-40B4-BE49-F238E27FC236}">
                <a16:creationId xmlns:a16="http://schemas.microsoft.com/office/drawing/2014/main" id="{434BD60A-4A58-6B4C-8AA4-DA1F312E38FF}"/>
              </a:ext>
            </a:extLst>
          </p:cNvPr>
          <p:cNvSpPr/>
          <p:nvPr/>
        </p:nvSpPr>
        <p:spPr>
          <a:xfrm>
            <a:off x="1177015" y="305482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Oval 20">
            <a:extLst>
              <a:ext uri="{FF2B5EF4-FFF2-40B4-BE49-F238E27FC236}">
                <a16:creationId xmlns:a16="http://schemas.microsoft.com/office/drawing/2014/main" id="{2A636410-3CB9-1644-A6B1-6531E5A39DA2}"/>
              </a:ext>
            </a:extLst>
          </p:cNvPr>
          <p:cNvSpPr/>
          <p:nvPr/>
        </p:nvSpPr>
        <p:spPr>
          <a:xfrm>
            <a:off x="1518217" y="29865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Oval 21">
            <a:extLst>
              <a:ext uri="{FF2B5EF4-FFF2-40B4-BE49-F238E27FC236}">
                <a16:creationId xmlns:a16="http://schemas.microsoft.com/office/drawing/2014/main" id="{C2A9BFC3-7B31-E44B-AC72-2781E3B222A5}"/>
              </a:ext>
            </a:extLst>
          </p:cNvPr>
          <p:cNvSpPr/>
          <p:nvPr/>
        </p:nvSpPr>
        <p:spPr>
          <a:xfrm>
            <a:off x="1886708" y="2950194"/>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Oval 22">
            <a:extLst>
              <a:ext uri="{FF2B5EF4-FFF2-40B4-BE49-F238E27FC236}">
                <a16:creationId xmlns:a16="http://schemas.microsoft.com/office/drawing/2014/main" id="{B73C9164-86FC-1A4E-826C-6609DB6E0A5A}"/>
              </a:ext>
            </a:extLst>
          </p:cNvPr>
          <p:cNvSpPr/>
          <p:nvPr/>
        </p:nvSpPr>
        <p:spPr>
          <a:xfrm>
            <a:off x="2359827" y="2922898"/>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4" name="Oval 23">
            <a:extLst>
              <a:ext uri="{FF2B5EF4-FFF2-40B4-BE49-F238E27FC236}">
                <a16:creationId xmlns:a16="http://schemas.microsoft.com/office/drawing/2014/main" id="{2982FE54-101B-014E-A554-E7CB84E48BA7}"/>
              </a:ext>
            </a:extLst>
          </p:cNvPr>
          <p:cNvSpPr/>
          <p:nvPr/>
        </p:nvSpPr>
        <p:spPr>
          <a:xfrm>
            <a:off x="2835224" y="3102592"/>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5" name="Oval 24">
            <a:extLst>
              <a:ext uri="{FF2B5EF4-FFF2-40B4-BE49-F238E27FC236}">
                <a16:creationId xmlns:a16="http://schemas.microsoft.com/office/drawing/2014/main" id="{18D212D5-3838-B24E-A5B9-B5E8970EA8BA}"/>
              </a:ext>
            </a:extLst>
          </p:cNvPr>
          <p:cNvSpPr/>
          <p:nvPr/>
        </p:nvSpPr>
        <p:spPr>
          <a:xfrm>
            <a:off x="3615425" y="2636296"/>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6" name="Oval 25">
            <a:extLst>
              <a:ext uri="{FF2B5EF4-FFF2-40B4-BE49-F238E27FC236}">
                <a16:creationId xmlns:a16="http://schemas.microsoft.com/office/drawing/2014/main" id="{2466A926-7084-5C45-8070-C1CABEA6AA76}"/>
              </a:ext>
            </a:extLst>
          </p:cNvPr>
          <p:cNvSpPr/>
          <p:nvPr/>
        </p:nvSpPr>
        <p:spPr>
          <a:xfrm>
            <a:off x="3913401" y="2620375"/>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33" name="Group 32">
            <a:extLst>
              <a:ext uri="{FF2B5EF4-FFF2-40B4-BE49-F238E27FC236}">
                <a16:creationId xmlns:a16="http://schemas.microsoft.com/office/drawing/2014/main" id="{25E8B49E-4FEC-A448-B407-C9CE3E28E819}"/>
              </a:ext>
            </a:extLst>
          </p:cNvPr>
          <p:cNvGrpSpPr/>
          <p:nvPr/>
        </p:nvGrpSpPr>
        <p:grpSpPr>
          <a:xfrm>
            <a:off x="4877994" y="2383028"/>
            <a:ext cx="1671410" cy="1206332"/>
            <a:chOff x="881638" y="2364269"/>
            <a:chExt cx="1671410" cy="1206332"/>
          </a:xfrm>
        </p:grpSpPr>
        <p:sp>
          <p:nvSpPr>
            <p:cNvPr id="34" name="Arc 33">
              <a:extLst>
                <a:ext uri="{FF2B5EF4-FFF2-40B4-BE49-F238E27FC236}">
                  <a16:creationId xmlns:a16="http://schemas.microsoft.com/office/drawing/2014/main" id="{746CACB7-A5D6-DD4E-BC56-8DED8DCDC1AE}"/>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5" name="Arc 34">
              <a:extLst>
                <a:ext uri="{FF2B5EF4-FFF2-40B4-BE49-F238E27FC236}">
                  <a16:creationId xmlns:a16="http://schemas.microsoft.com/office/drawing/2014/main" id="{4FCDC77C-A668-CE49-B1E3-17F11D2F790E}"/>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6" name="Arc 35">
              <a:extLst>
                <a:ext uri="{FF2B5EF4-FFF2-40B4-BE49-F238E27FC236}">
                  <a16:creationId xmlns:a16="http://schemas.microsoft.com/office/drawing/2014/main" id="{3F983832-522B-4B43-AAC7-8D0A76190F72}"/>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7" name="Arc 36">
              <a:extLst>
                <a:ext uri="{FF2B5EF4-FFF2-40B4-BE49-F238E27FC236}">
                  <a16:creationId xmlns:a16="http://schemas.microsoft.com/office/drawing/2014/main" id="{E527482B-BE1A-4B48-9883-298E81DE3B36}"/>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8" name="Arc 37">
              <a:extLst>
                <a:ext uri="{FF2B5EF4-FFF2-40B4-BE49-F238E27FC236}">
                  <a16:creationId xmlns:a16="http://schemas.microsoft.com/office/drawing/2014/main" id="{B57382EB-F411-CC41-A7BF-93A1E7DF3655}"/>
                </a:ext>
              </a:extLst>
            </p:cNvPr>
            <p:cNvSpPr/>
            <p:nvPr/>
          </p:nvSpPr>
          <p:spPr>
            <a:xfrm rot="15764983">
              <a:off x="1114177" y="2131730"/>
              <a:ext cx="1206332" cy="167141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p:grpSp>
        <p:nvGrpSpPr>
          <p:cNvPr id="39" name="Group 38">
            <a:extLst>
              <a:ext uri="{FF2B5EF4-FFF2-40B4-BE49-F238E27FC236}">
                <a16:creationId xmlns:a16="http://schemas.microsoft.com/office/drawing/2014/main" id="{CB54313B-F6F5-8F44-8673-C9FF05E805C7}"/>
              </a:ext>
            </a:extLst>
          </p:cNvPr>
          <p:cNvGrpSpPr/>
          <p:nvPr/>
        </p:nvGrpSpPr>
        <p:grpSpPr>
          <a:xfrm>
            <a:off x="5709150" y="2211933"/>
            <a:ext cx="407237" cy="306705"/>
            <a:chOff x="5264801" y="4098690"/>
            <a:chExt cx="717480" cy="540360"/>
          </a:xfrm>
        </p:grpSpPr>
        <mc:AlternateContent xmlns:mc="http://schemas.openxmlformats.org/markup-compatibility/2006">
          <mc:Choice xmlns:p14="http://schemas.microsoft.com/office/powerpoint/2010/main" Requires="p14">
            <p:contentPart p14:bwMode="auto" r:id="rId10">
              <p14:nvContentPartPr>
                <p14:cNvPr id="40" name="Ink 39">
                  <a:extLst>
                    <a:ext uri="{FF2B5EF4-FFF2-40B4-BE49-F238E27FC236}">
                      <a16:creationId xmlns:a16="http://schemas.microsoft.com/office/drawing/2014/main" id="{6A5BC280-A752-0448-95EF-5AF81FEABD01}"/>
                    </a:ext>
                  </a:extLst>
                </p14:cNvPr>
                <p14:cNvContentPartPr/>
                <p14:nvPr/>
              </p14:nvContentPartPr>
              <p14:xfrm>
                <a:off x="5264801" y="4098690"/>
                <a:ext cx="717480" cy="540360"/>
              </p14:xfrm>
            </p:contentPart>
          </mc:Choice>
          <mc:Fallback>
            <p:pic>
              <p:nvPicPr>
                <p:cNvPr id="40" name="Ink 39">
                  <a:extLst>
                    <a:ext uri="{FF2B5EF4-FFF2-40B4-BE49-F238E27FC236}">
                      <a16:creationId xmlns:a16="http://schemas.microsoft.com/office/drawing/2014/main" id="{6A5BC280-A752-0448-95EF-5AF81FEABD01}"/>
                    </a:ext>
                  </a:extLst>
                </p:cNvPr>
                <p:cNvPicPr/>
                <p:nvPr/>
              </p:nvPicPr>
              <p:blipFill>
                <a:blip r:embed="rId5"/>
                <a:stretch>
                  <a:fillRect/>
                </a:stretch>
              </p:blipFill>
              <p:spPr>
                <a:xfrm>
                  <a:off x="5256561" y="4090445"/>
                  <a:ext cx="733325" cy="55685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41" name="Ink 40">
                  <a:extLst>
                    <a:ext uri="{FF2B5EF4-FFF2-40B4-BE49-F238E27FC236}">
                      <a16:creationId xmlns:a16="http://schemas.microsoft.com/office/drawing/2014/main" id="{9A72B741-12DB-6345-98B2-C4818030C1D5}"/>
                    </a:ext>
                  </a:extLst>
                </p14:cNvPr>
                <p14:cNvContentPartPr/>
                <p14:nvPr/>
              </p14:nvContentPartPr>
              <p14:xfrm>
                <a:off x="5437601" y="4211730"/>
                <a:ext cx="360" cy="360"/>
              </p14:xfrm>
            </p:contentPart>
          </mc:Choice>
          <mc:Fallback>
            <p:pic>
              <p:nvPicPr>
                <p:cNvPr id="41" name="Ink 40">
                  <a:extLst>
                    <a:ext uri="{FF2B5EF4-FFF2-40B4-BE49-F238E27FC236}">
                      <a16:creationId xmlns:a16="http://schemas.microsoft.com/office/drawing/2014/main" id="{9A72B741-12DB-6345-98B2-C4818030C1D5}"/>
                    </a:ext>
                  </a:extLst>
                </p:cNvPr>
                <p:cNvPicPr/>
                <p:nvPr/>
              </p:nvPicPr>
              <p:blipFill>
                <a:blip r:embed="rId7"/>
                <a:stretch>
                  <a:fillRect/>
                </a:stretch>
              </p:blipFill>
              <p:spPr>
                <a:xfrm>
                  <a:off x="5432921" y="4207050"/>
                  <a:ext cx="9360" cy="9360"/>
                </a:xfrm>
                <a:prstGeom prst="rect">
                  <a:avLst/>
                </a:prstGeom>
              </p:spPr>
            </p:pic>
          </mc:Fallback>
        </mc:AlternateContent>
      </p:grpSp>
      <p:grpSp>
        <p:nvGrpSpPr>
          <p:cNvPr id="43" name="Group 42">
            <a:extLst>
              <a:ext uri="{FF2B5EF4-FFF2-40B4-BE49-F238E27FC236}">
                <a16:creationId xmlns:a16="http://schemas.microsoft.com/office/drawing/2014/main" id="{37FA4253-D791-A948-A23B-6EEFCA7332EB}"/>
              </a:ext>
            </a:extLst>
          </p:cNvPr>
          <p:cNvGrpSpPr/>
          <p:nvPr/>
        </p:nvGrpSpPr>
        <p:grpSpPr>
          <a:xfrm>
            <a:off x="7570088" y="2325684"/>
            <a:ext cx="1321353" cy="373132"/>
            <a:chOff x="3619922" y="2295486"/>
            <a:chExt cx="1321353" cy="373132"/>
          </a:xfrm>
        </p:grpSpPr>
        <p:sp>
          <p:nvSpPr>
            <p:cNvPr id="47" name="Arc 46">
              <a:extLst>
                <a:ext uri="{FF2B5EF4-FFF2-40B4-BE49-F238E27FC236}">
                  <a16:creationId xmlns:a16="http://schemas.microsoft.com/office/drawing/2014/main" id="{3E76F8DB-3452-8940-84C9-ABD6F18134E1}"/>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48" name="Arc 47">
              <a:extLst>
                <a:ext uri="{FF2B5EF4-FFF2-40B4-BE49-F238E27FC236}">
                  <a16:creationId xmlns:a16="http://schemas.microsoft.com/office/drawing/2014/main" id="{E8916284-C5F1-D245-BDD1-314E9679EC96}"/>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mc:AlternateContent xmlns:mc="http://schemas.openxmlformats.org/markup-compatibility/2006">
        <mc:Choice xmlns:p14="http://schemas.microsoft.com/office/powerpoint/2010/main" Requires="p14">
          <p:contentPart p14:bwMode="auto" r:id="rId12">
            <p14:nvContentPartPr>
              <p14:cNvPr id="49" name="Ink 48">
                <a:extLst>
                  <a:ext uri="{FF2B5EF4-FFF2-40B4-BE49-F238E27FC236}">
                    <a16:creationId xmlns:a16="http://schemas.microsoft.com/office/drawing/2014/main" id="{05B8C6F6-F81D-BC49-BEF9-3128094A6898}"/>
                  </a:ext>
                </a:extLst>
              </p14:cNvPr>
              <p14:cNvContentPartPr/>
              <p14:nvPr/>
            </p14:nvContentPartPr>
            <p14:xfrm>
              <a:off x="8247862" y="2205863"/>
              <a:ext cx="706681" cy="306291"/>
            </p14:xfrm>
          </p:contentPart>
        </mc:Choice>
        <mc:Fallback>
          <p:pic>
            <p:nvPicPr>
              <p:cNvPr id="49" name="Ink 48">
                <a:extLst>
                  <a:ext uri="{FF2B5EF4-FFF2-40B4-BE49-F238E27FC236}">
                    <a16:creationId xmlns:a16="http://schemas.microsoft.com/office/drawing/2014/main" id="{05B8C6F6-F81D-BC49-BEF9-3128094A6898}"/>
                  </a:ext>
                </a:extLst>
              </p:cNvPr>
              <p:cNvPicPr/>
              <p:nvPr/>
            </p:nvPicPr>
            <p:blipFill>
              <a:blip r:embed="rId9"/>
              <a:stretch>
                <a:fillRect/>
              </a:stretch>
            </p:blipFill>
            <p:spPr>
              <a:xfrm>
                <a:off x="8243184" y="2201184"/>
                <a:ext cx="715676" cy="315649"/>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42" name="Ink 41">
                <a:extLst>
                  <a:ext uri="{FF2B5EF4-FFF2-40B4-BE49-F238E27FC236}">
                    <a16:creationId xmlns:a16="http://schemas.microsoft.com/office/drawing/2014/main" id="{62592F70-4774-6044-B7C8-92F837DE9DFC}"/>
                  </a:ext>
                </a:extLst>
              </p14:cNvPr>
              <p14:cNvContentPartPr/>
              <p14:nvPr/>
            </p14:nvContentPartPr>
            <p14:xfrm>
              <a:off x="2844515" y="1601492"/>
              <a:ext cx="706681" cy="306291"/>
            </p14:xfrm>
          </p:contentPart>
        </mc:Choice>
        <mc:Fallback>
          <p:pic>
            <p:nvPicPr>
              <p:cNvPr id="42" name="Ink 41">
                <a:extLst>
                  <a:ext uri="{FF2B5EF4-FFF2-40B4-BE49-F238E27FC236}">
                    <a16:creationId xmlns:a16="http://schemas.microsoft.com/office/drawing/2014/main" id="{62592F70-4774-6044-B7C8-92F837DE9DFC}"/>
                  </a:ext>
                </a:extLst>
              </p:cNvPr>
              <p:cNvPicPr/>
              <p:nvPr/>
            </p:nvPicPr>
            <p:blipFill>
              <a:blip r:embed="rId9"/>
              <a:stretch>
                <a:fillRect/>
              </a:stretch>
            </p:blipFill>
            <p:spPr>
              <a:xfrm>
                <a:off x="2839837" y="1596813"/>
                <a:ext cx="715676" cy="315649"/>
              </a:xfrm>
              <a:prstGeom prst="rect">
                <a:avLst/>
              </a:prstGeom>
            </p:spPr>
          </p:pic>
        </mc:Fallback>
      </mc:AlternateContent>
      <p:sp>
        <p:nvSpPr>
          <p:cNvPr id="2" name="Rectangle 1">
            <a:extLst>
              <a:ext uri="{FF2B5EF4-FFF2-40B4-BE49-F238E27FC236}">
                <a16:creationId xmlns:a16="http://schemas.microsoft.com/office/drawing/2014/main" id="{57DB2A22-AA6A-A040-B1C8-146117812E34}"/>
              </a:ext>
            </a:extLst>
          </p:cNvPr>
          <p:cNvSpPr/>
          <p:nvPr/>
        </p:nvSpPr>
        <p:spPr>
          <a:xfrm>
            <a:off x="1333707" y="1934615"/>
            <a:ext cx="2811573" cy="2269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9" name="Arc 8">
            <a:extLst>
              <a:ext uri="{FF2B5EF4-FFF2-40B4-BE49-F238E27FC236}">
                <a16:creationId xmlns:a16="http://schemas.microsoft.com/office/drawing/2014/main" id="{FD8B3E18-84FA-D34F-8EC0-BE4499EF56E9}"/>
              </a:ext>
            </a:extLst>
          </p:cNvPr>
          <p:cNvSpPr/>
          <p:nvPr/>
        </p:nvSpPr>
        <p:spPr>
          <a:xfrm rot="2430807">
            <a:off x="2992682" y="1816039"/>
            <a:ext cx="343276" cy="490234"/>
          </a:xfrm>
          <a:prstGeom prst="arc">
            <a:avLst/>
          </a:prstGeom>
          <a:ln>
            <a:head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56" name="Oval 55">
            <a:extLst>
              <a:ext uri="{FF2B5EF4-FFF2-40B4-BE49-F238E27FC236}">
                <a16:creationId xmlns:a16="http://schemas.microsoft.com/office/drawing/2014/main" id="{C33DFEFA-A2C0-F741-9ECA-EF1FF6CE59A9}"/>
              </a:ext>
            </a:extLst>
          </p:cNvPr>
          <p:cNvSpPr/>
          <p:nvPr/>
        </p:nvSpPr>
        <p:spPr>
          <a:xfrm>
            <a:off x="3201757" y="218780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1090822996"/>
      </p:ext>
    </p:extLst>
  </p:cSld>
  <p:clrMapOvr>
    <a:masterClrMapping/>
  </p:clrMapOvr>
  <p:transition spd="slow">
    <p:wipe dir="r"/>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Shape 1"/>
          <p:cNvSpPr txBox="1"/>
          <p:nvPr/>
        </p:nvSpPr>
        <p:spPr>
          <a:xfrm>
            <a:off x="1260000" y="152280"/>
            <a:ext cx="7200000" cy="451800"/>
          </a:xfrm>
          <a:prstGeom prst="rect">
            <a:avLst/>
          </a:prstGeom>
          <a:noFill/>
          <a:ln>
            <a:noFill/>
          </a:ln>
        </p:spPr>
        <p:txBody>
          <a:bodyPr lIns="90000" tIns="46800" rIns="90000" bIns="46800">
            <a:spAutoFit/>
          </a:bodyPr>
          <a:lstStyle/>
          <a:p>
            <a:r>
              <a:rPr lang="en-US" sz="1100" b="0" strike="noStrike" spc="-1">
                <a:solidFill>
                  <a:srgbClr val="000000"/>
                </a:solidFill>
                <a:latin typeface="Arial"/>
              </a:rPr>
              <a:t>Evaluating the contribution of dispersal to community structure in Neotropical passerine birds</a:t>
            </a:r>
          </a:p>
        </p:txBody>
      </p:sp>
      <p:pic>
        <p:nvPicPr>
          <p:cNvPr id="46" name="Main graphic"/>
          <p:cNvPicPr/>
          <p:nvPr/>
        </p:nvPicPr>
        <p:blipFill>
          <a:blip r:embed="rId3"/>
          <a:stretch/>
        </p:blipFill>
        <p:spPr>
          <a:xfrm>
            <a:off x="663677" y="1934616"/>
            <a:ext cx="7551174" cy="3472642"/>
          </a:xfrm>
          <a:prstGeom prst="rect">
            <a:avLst/>
          </a:prstGeom>
          <a:ln>
            <a:noFill/>
          </a:ln>
        </p:spPr>
      </p:pic>
      <mc:AlternateContent xmlns:mc="http://schemas.openxmlformats.org/markup-compatibility/2006">
        <mc:Choice xmlns:p14="http://schemas.microsoft.com/office/powerpoint/2010/main" Requires="p14">
          <p:contentPart p14:bwMode="auto" r:id="rId4">
            <p14:nvContentPartPr>
              <p14:cNvPr id="4" name="Ink 3">
                <a:extLst>
                  <a:ext uri="{FF2B5EF4-FFF2-40B4-BE49-F238E27FC236}">
                    <a16:creationId xmlns:a16="http://schemas.microsoft.com/office/drawing/2014/main" id="{D4604022-D540-2342-801E-10BD8D39D007}"/>
                  </a:ext>
                </a:extLst>
              </p14:cNvPr>
              <p14:cNvContentPartPr/>
              <p14:nvPr/>
            </p14:nvContentPartPr>
            <p14:xfrm>
              <a:off x="1663316" y="3360458"/>
              <a:ext cx="204" cy="204"/>
            </p14:xfrm>
          </p:contentPart>
        </mc:Choice>
        <mc:Fallback>
          <p:pic>
            <p:nvPicPr>
              <p:cNvPr id="4" name="Ink 3">
                <a:extLst>
                  <a:ext uri="{FF2B5EF4-FFF2-40B4-BE49-F238E27FC236}">
                    <a16:creationId xmlns:a16="http://schemas.microsoft.com/office/drawing/2014/main" id="{D4604022-D540-2342-801E-10BD8D39D007}"/>
                  </a:ext>
                </a:extLst>
              </p:cNvPr>
              <p:cNvPicPr/>
              <p:nvPr/>
            </p:nvPicPr>
            <p:blipFill>
              <a:blip r:embed="rId5"/>
              <a:stretch>
                <a:fillRect/>
              </a:stretch>
            </p:blipFill>
            <p:spPr>
              <a:xfrm>
                <a:off x="1660664" y="3357806"/>
                <a:ext cx="5304" cy="5304"/>
              </a:xfrm>
              <a:prstGeom prst="rect">
                <a:avLst/>
              </a:prstGeom>
            </p:spPr>
          </p:pic>
        </mc:Fallback>
      </mc:AlternateContent>
      <p:grpSp>
        <p:nvGrpSpPr>
          <p:cNvPr id="16" name="Group 15">
            <a:extLst>
              <a:ext uri="{FF2B5EF4-FFF2-40B4-BE49-F238E27FC236}">
                <a16:creationId xmlns:a16="http://schemas.microsoft.com/office/drawing/2014/main" id="{BBF63DEA-E13F-D542-9DE9-EE0210B337C8}"/>
              </a:ext>
            </a:extLst>
          </p:cNvPr>
          <p:cNvGrpSpPr/>
          <p:nvPr/>
        </p:nvGrpSpPr>
        <p:grpSpPr>
          <a:xfrm>
            <a:off x="3619922" y="2295486"/>
            <a:ext cx="1321353" cy="373132"/>
            <a:chOff x="3619922" y="2295486"/>
            <a:chExt cx="1321353" cy="373132"/>
          </a:xfrm>
        </p:grpSpPr>
        <p:sp>
          <p:nvSpPr>
            <p:cNvPr id="6" name="Arc 5">
              <a:extLst>
                <a:ext uri="{FF2B5EF4-FFF2-40B4-BE49-F238E27FC236}">
                  <a16:creationId xmlns:a16="http://schemas.microsoft.com/office/drawing/2014/main" id="{4EFA25F7-EE06-BB41-B183-AB20FB49FD4C}"/>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0" name="Arc 9">
              <a:extLst>
                <a:ext uri="{FF2B5EF4-FFF2-40B4-BE49-F238E27FC236}">
                  <a16:creationId xmlns:a16="http://schemas.microsoft.com/office/drawing/2014/main" id="{74B844FD-9429-E54A-950B-E644CAC993F8}"/>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mc:AlternateContent xmlns:mc="http://schemas.openxmlformats.org/markup-compatibility/2006">
        <mc:Choice xmlns:p14="http://schemas.microsoft.com/office/powerpoint/2010/main" Requires="p14">
          <p:contentPart p14:bwMode="auto" r:id="rId6">
            <p14:nvContentPartPr>
              <p14:cNvPr id="7" name="Ink 6">
                <a:extLst>
                  <a:ext uri="{FF2B5EF4-FFF2-40B4-BE49-F238E27FC236}">
                    <a16:creationId xmlns:a16="http://schemas.microsoft.com/office/drawing/2014/main" id="{B4A9CD91-CC4D-BF47-AA2D-F84C482FE9FB}"/>
                  </a:ext>
                </a:extLst>
              </p14:cNvPr>
              <p14:cNvContentPartPr/>
              <p14:nvPr/>
            </p14:nvContentPartPr>
            <p14:xfrm>
              <a:off x="1577132" y="2169992"/>
              <a:ext cx="706681" cy="306291"/>
            </p14:xfrm>
          </p:contentPart>
        </mc:Choice>
        <mc:Fallback>
          <p:pic>
            <p:nvPicPr>
              <p:cNvPr id="7" name="Ink 6">
                <a:extLst>
                  <a:ext uri="{FF2B5EF4-FFF2-40B4-BE49-F238E27FC236}">
                    <a16:creationId xmlns:a16="http://schemas.microsoft.com/office/drawing/2014/main" id="{B4A9CD91-CC4D-BF47-AA2D-F84C482FE9FB}"/>
                  </a:ext>
                </a:extLst>
              </p:cNvPr>
              <p:cNvPicPr/>
              <p:nvPr/>
            </p:nvPicPr>
            <p:blipFill>
              <a:blip r:embed="rId7"/>
              <a:stretch>
                <a:fillRect/>
              </a:stretch>
            </p:blipFill>
            <p:spPr>
              <a:xfrm>
                <a:off x="1572454" y="2165313"/>
                <a:ext cx="715676" cy="315649"/>
              </a:xfrm>
              <a:prstGeom prst="rect">
                <a:avLst/>
              </a:prstGeom>
            </p:spPr>
          </p:pic>
        </mc:Fallback>
      </mc:AlternateContent>
      <p:sp>
        <p:nvSpPr>
          <p:cNvPr id="8" name="Arc 7">
            <a:extLst>
              <a:ext uri="{FF2B5EF4-FFF2-40B4-BE49-F238E27FC236}">
                <a16:creationId xmlns:a16="http://schemas.microsoft.com/office/drawing/2014/main" id="{2C4DB681-A792-074A-948A-A75EF97A7CA5}"/>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3" name="Arc 12">
            <a:extLst>
              <a:ext uri="{FF2B5EF4-FFF2-40B4-BE49-F238E27FC236}">
                <a16:creationId xmlns:a16="http://schemas.microsoft.com/office/drawing/2014/main" id="{61E02589-3347-6942-8AC4-CEC4ADD677CB}"/>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1" name="Arc 10">
            <a:extLst>
              <a:ext uri="{FF2B5EF4-FFF2-40B4-BE49-F238E27FC236}">
                <a16:creationId xmlns:a16="http://schemas.microsoft.com/office/drawing/2014/main" id="{323B0DFE-88B0-BF4F-99DE-3ECFB3D641A8}"/>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7" name="Arc 16">
            <a:extLst>
              <a:ext uri="{FF2B5EF4-FFF2-40B4-BE49-F238E27FC236}">
                <a16:creationId xmlns:a16="http://schemas.microsoft.com/office/drawing/2014/main" id="{DB321767-ABB4-A644-94E5-4185008F895B}"/>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8" name="Arc 17">
            <a:extLst>
              <a:ext uri="{FF2B5EF4-FFF2-40B4-BE49-F238E27FC236}">
                <a16:creationId xmlns:a16="http://schemas.microsoft.com/office/drawing/2014/main" id="{7952A2CA-E3AA-274D-9561-A7D918946671}"/>
              </a:ext>
            </a:extLst>
          </p:cNvPr>
          <p:cNvSpPr/>
          <p:nvPr/>
        </p:nvSpPr>
        <p:spPr>
          <a:xfrm rot="13056921">
            <a:off x="515255" y="2415586"/>
            <a:ext cx="1206332" cy="758284"/>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12" name="Oval 11">
            <a:extLst>
              <a:ext uri="{FF2B5EF4-FFF2-40B4-BE49-F238E27FC236}">
                <a16:creationId xmlns:a16="http://schemas.microsoft.com/office/drawing/2014/main" id="{2F8334FC-AF0C-2847-8E85-C52E30E8E187}"/>
              </a:ext>
            </a:extLst>
          </p:cNvPr>
          <p:cNvSpPr/>
          <p:nvPr/>
        </p:nvSpPr>
        <p:spPr>
          <a:xfrm>
            <a:off x="874495" y="30934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0" name="Oval 19">
            <a:extLst>
              <a:ext uri="{FF2B5EF4-FFF2-40B4-BE49-F238E27FC236}">
                <a16:creationId xmlns:a16="http://schemas.microsoft.com/office/drawing/2014/main" id="{434BD60A-4A58-6B4C-8AA4-DA1F312E38FF}"/>
              </a:ext>
            </a:extLst>
          </p:cNvPr>
          <p:cNvSpPr/>
          <p:nvPr/>
        </p:nvSpPr>
        <p:spPr>
          <a:xfrm>
            <a:off x="1177015" y="305482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Oval 20">
            <a:extLst>
              <a:ext uri="{FF2B5EF4-FFF2-40B4-BE49-F238E27FC236}">
                <a16:creationId xmlns:a16="http://schemas.microsoft.com/office/drawing/2014/main" id="{2A636410-3CB9-1644-A6B1-6531E5A39DA2}"/>
              </a:ext>
            </a:extLst>
          </p:cNvPr>
          <p:cNvSpPr/>
          <p:nvPr/>
        </p:nvSpPr>
        <p:spPr>
          <a:xfrm>
            <a:off x="1518217" y="2986593"/>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2" name="Oval 21">
            <a:extLst>
              <a:ext uri="{FF2B5EF4-FFF2-40B4-BE49-F238E27FC236}">
                <a16:creationId xmlns:a16="http://schemas.microsoft.com/office/drawing/2014/main" id="{C2A9BFC3-7B31-E44B-AC72-2781E3B222A5}"/>
              </a:ext>
            </a:extLst>
          </p:cNvPr>
          <p:cNvSpPr/>
          <p:nvPr/>
        </p:nvSpPr>
        <p:spPr>
          <a:xfrm>
            <a:off x="1886708" y="2950194"/>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3" name="Oval 22">
            <a:extLst>
              <a:ext uri="{FF2B5EF4-FFF2-40B4-BE49-F238E27FC236}">
                <a16:creationId xmlns:a16="http://schemas.microsoft.com/office/drawing/2014/main" id="{B73C9164-86FC-1A4E-826C-6609DB6E0A5A}"/>
              </a:ext>
            </a:extLst>
          </p:cNvPr>
          <p:cNvSpPr/>
          <p:nvPr/>
        </p:nvSpPr>
        <p:spPr>
          <a:xfrm>
            <a:off x="2359827" y="2922898"/>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4" name="Oval 23">
            <a:extLst>
              <a:ext uri="{FF2B5EF4-FFF2-40B4-BE49-F238E27FC236}">
                <a16:creationId xmlns:a16="http://schemas.microsoft.com/office/drawing/2014/main" id="{2982FE54-101B-014E-A554-E7CB84E48BA7}"/>
              </a:ext>
            </a:extLst>
          </p:cNvPr>
          <p:cNvSpPr/>
          <p:nvPr/>
        </p:nvSpPr>
        <p:spPr>
          <a:xfrm>
            <a:off x="2835224" y="3102592"/>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5" name="Oval 24">
            <a:extLst>
              <a:ext uri="{FF2B5EF4-FFF2-40B4-BE49-F238E27FC236}">
                <a16:creationId xmlns:a16="http://schemas.microsoft.com/office/drawing/2014/main" id="{18D212D5-3838-B24E-A5B9-B5E8970EA8BA}"/>
              </a:ext>
            </a:extLst>
          </p:cNvPr>
          <p:cNvSpPr/>
          <p:nvPr/>
        </p:nvSpPr>
        <p:spPr>
          <a:xfrm>
            <a:off x="3615425" y="2636296"/>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6" name="Oval 25">
            <a:extLst>
              <a:ext uri="{FF2B5EF4-FFF2-40B4-BE49-F238E27FC236}">
                <a16:creationId xmlns:a16="http://schemas.microsoft.com/office/drawing/2014/main" id="{2466A926-7084-5C45-8070-C1CABEA6AA76}"/>
              </a:ext>
            </a:extLst>
          </p:cNvPr>
          <p:cNvSpPr/>
          <p:nvPr/>
        </p:nvSpPr>
        <p:spPr>
          <a:xfrm>
            <a:off x="3913401" y="2620375"/>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33" name="Group 32">
            <a:extLst>
              <a:ext uri="{FF2B5EF4-FFF2-40B4-BE49-F238E27FC236}">
                <a16:creationId xmlns:a16="http://schemas.microsoft.com/office/drawing/2014/main" id="{25E8B49E-4FEC-A448-B407-C9CE3E28E819}"/>
              </a:ext>
            </a:extLst>
          </p:cNvPr>
          <p:cNvGrpSpPr/>
          <p:nvPr/>
        </p:nvGrpSpPr>
        <p:grpSpPr>
          <a:xfrm>
            <a:off x="4877994" y="2383028"/>
            <a:ext cx="1671410" cy="1206332"/>
            <a:chOff x="881638" y="2364269"/>
            <a:chExt cx="1671410" cy="1206332"/>
          </a:xfrm>
        </p:grpSpPr>
        <p:sp>
          <p:nvSpPr>
            <p:cNvPr id="34" name="Arc 33">
              <a:extLst>
                <a:ext uri="{FF2B5EF4-FFF2-40B4-BE49-F238E27FC236}">
                  <a16:creationId xmlns:a16="http://schemas.microsoft.com/office/drawing/2014/main" id="{746CACB7-A5D6-DD4E-BC56-8DED8DCDC1AE}"/>
                </a:ext>
              </a:extLst>
            </p:cNvPr>
            <p:cNvSpPr/>
            <p:nvPr/>
          </p:nvSpPr>
          <p:spPr>
            <a:xfrm>
              <a:off x="1800817" y="2570328"/>
              <a:ext cx="542050" cy="659642"/>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5" name="Arc 34">
              <a:extLst>
                <a:ext uri="{FF2B5EF4-FFF2-40B4-BE49-F238E27FC236}">
                  <a16:creationId xmlns:a16="http://schemas.microsoft.com/office/drawing/2014/main" id="{4FCDC77C-A668-CE49-B1E3-17F11D2F790E}"/>
                </a:ext>
              </a:extLst>
            </p:cNvPr>
            <p:cNvSpPr/>
            <p:nvPr/>
          </p:nvSpPr>
          <p:spPr>
            <a:xfrm rot="2430082">
              <a:off x="1457612" y="2514425"/>
              <a:ext cx="485314" cy="560606"/>
            </a:xfrm>
            <a:prstGeom prst="arc">
              <a:avLst/>
            </a:prstGeom>
            <a:ln>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6" name="Arc 35">
              <a:extLst>
                <a:ext uri="{FF2B5EF4-FFF2-40B4-BE49-F238E27FC236}">
                  <a16:creationId xmlns:a16="http://schemas.microsoft.com/office/drawing/2014/main" id="{3F983832-522B-4B43-AAC7-8D0A76190F72}"/>
                </a:ext>
              </a:extLst>
            </p:cNvPr>
            <p:cNvSpPr/>
            <p:nvPr/>
          </p:nvSpPr>
          <p:spPr>
            <a:xfrm rot="15764983">
              <a:off x="1412777" y="2685335"/>
              <a:ext cx="746078" cy="542123"/>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7" name="Arc 36">
              <a:extLst>
                <a:ext uri="{FF2B5EF4-FFF2-40B4-BE49-F238E27FC236}">
                  <a16:creationId xmlns:a16="http://schemas.microsoft.com/office/drawing/2014/main" id="{E527482B-BE1A-4B48-9883-298E81DE3B36}"/>
                </a:ext>
              </a:extLst>
            </p:cNvPr>
            <p:cNvSpPr/>
            <p:nvPr/>
          </p:nvSpPr>
          <p:spPr>
            <a:xfrm rot="15764983">
              <a:off x="1239933" y="2405727"/>
              <a:ext cx="945722" cy="111546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38" name="Arc 37">
              <a:extLst>
                <a:ext uri="{FF2B5EF4-FFF2-40B4-BE49-F238E27FC236}">
                  <a16:creationId xmlns:a16="http://schemas.microsoft.com/office/drawing/2014/main" id="{B57382EB-F411-CC41-A7BF-93A1E7DF3655}"/>
                </a:ext>
              </a:extLst>
            </p:cNvPr>
            <p:cNvSpPr/>
            <p:nvPr/>
          </p:nvSpPr>
          <p:spPr>
            <a:xfrm rot="15764983">
              <a:off x="1114177" y="2131730"/>
              <a:ext cx="1206332" cy="1671410"/>
            </a:xfrm>
            <a:prstGeom prst="arc">
              <a:avLst/>
            </a:prstGeom>
            <a:ln>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p:grpSp>
        <p:nvGrpSpPr>
          <p:cNvPr id="39" name="Group 38">
            <a:extLst>
              <a:ext uri="{FF2B5EF4-FFF2-40B4-BE49-F238E27FC236}">
                <a16:creationId xmlns:a16="http://schemas.microsoft.com/office/drawing/2014/main" id="{CB54313B-F6F5-8F44-8673-C9FF05E805C7}"/>
              </a:ext>
            </a:extLst>
          </p:cNvPr>
          <p:cNvGrpSpPr/>
          <p:nvPr/>
        </p:nvGrpSpPr>
        <p:grpSpPr>
          <a:xfrm>
            <a:off x="5709150" y="2211933"/>
            <a:ext cx="407237" cy="306705"/>
            <a:chOff x="5264801" y="4098690"/>
            <a:chExt cx="717480" cy="540360"/>
          </a:xfrm>
        </p:grpSpPr>
        <mc:AlternateContent xmlns:mc="http://schemas.openxmlformats.org/markup-compatibility/2006">
          <mc:Choice xmlns:p14="http://schemas.microsoft.com/office/powerpoint/2010/main" Requires="p14">
            <p:contentPart p14:bwMode="auto" r:id="rId8">
              <p14:nvContentPartPr>
                <p14:cNvPr id="40" name="Ink 39">
                  <a:extLst>
                    <a:ext uri="{FF2B5EF4-FFF2-40B4-BE49-F238E27FC236}">
                      <a16:creationId xmlns:a16="http://schemas.microsoft.com/office/drawing/2014/main" id="{6A5BC280-A752-0448-95EF-5AF81FEABD01}"/>
                    </a:ext>
                  </a:extLst>
                </p14:cNvPr>
                <p14:cNvContentPartPr/>
                <p14:nvPr/>
              </p14:nvContentPartPr>
              <p14:xfrm>
                <a:off x="5264801" y="4098690"/>
                <a:ext cx="717480" cy="540360"/>
              </p14:xfrm>
            </p:contentPart>
          </mc:Choice>
          <mc:Fallback>
            <p:pic>
              <p:nvPicPr>
                <p:cNvPr id="40" name="Ink 39">
                  <a:extLst>
                    <a:ext uri="{FF2B5EF4-FFF2-40B4-BE49-F238E27FC236}">
                      <a16:creationId xmlns:a16="http://schemas.microsoft.com/office/drawing/2014/main" id="{6A5BC280-A752-0448-95EF-5AF81FEABD01}"/>
                    </a:ext>
                  </a:extLst>
                </p:cNvPr>
                <p:cNvPicPr/>
                <p:nvPr/>
              </p:nvPicPr>
              <p:blipFill>
                <a:blip r:embed="rId9"/>
                <a:stretch>
                  <a:fillRect/>
                </a:stretch>
              </p:blipFill>
              <p:spPr>
                <a:xfrm>
                  <a:off x="5256561" y="4090445"/>
                  <a:ext cx="733325" cy="55685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41" name="Ink 40">
                  <a:extLst>
                    <a:ext uri="{FF2B5EF4-FFF2-40B4-BE49-F238E27FC236}">
                      <a16:creationId xmlns:a16="http://schemas.microsoft.com/office/drawing/2014/main" id="{9A72B741-12DB-6345-98B2-C4818030C1D5}"/>
                    </a:ext>
                  </a:extLst>
                </p14:cNvPr>
                <p14:cNvContentPartPr/>
                <p14:nvPr/>
              </p14:nvContentPartPr>
              <p14:xfrm>
                <a:off x="5437601" y="4211730"/>
                <a:ext cx="360" cy="360"/>
              </p14:xfrm>
            </p:contentPart>
          </mc:Choice>
          <mc:Fallback>
            <p:pic>
              <p:nvPicPr>
                <p:cNvPr id="41" name="Ink 40">
                  <a:extLst>
                    <a:ext uri="{FF2B5EF4-FFF2-40B4-BE49-F238E27FC236}">
                      <a16:creationId xmlns:a16="http://schemas.microsoft.com/office/drawing/2014/main" id="{9A72B741-12DB-6345-98B2-C4818030C1D5}"/>
                    </a:ext>
                  </a:extLst>
                </p:cNvPr>
                <p:cNvPicPr/>
                <p:nvPr/>
              </p:nvPicPr>
              <p:blipFill>
                <a:blip r:embed="rId5"/>
                <a:stretch>
                  <a:fillRect/>
                </a:stretch>
              </p:blipFill>
              <p:spPr>
                <a:xfrm>
                  <a:off x="5432921" y="4207050"/>
                  <a:ext cx="9360" cy="9360"/>
                </a:xfrm>
                <a:prstGeom prst="rect">
                  <a:avLst/>
                </a:prstGeom>
              </p:spPr>
            </p:pic>
          </mc:Fallback>
        </mc:AlternateContent>
      </p:grpSp>
      <p:grpSp>
        <p:nvGrpSpPr>
          <p:cNvPr id="43" name="Group 42">
            <a:extLst>
              <a:ext uri="{FF2B5EF4-FFF2-40B4-BE49-F238E27FC236}">
                <a16:creationId xmlns:a16="http://schemas.microsoft.com/office/drawing/2014/main" id="{37FA4253-D791-A948-A23B-6EEFCA7332EB}"/>
              </a:ext>
            </a:extLst>
          </p:cNvPr>
          <p:cNvGrpSpPr/>
          <p:nvPr/>
        </p:nvGrpSpPr>
        <p:grpSpPr>
          <a:xfrm>
            <a:off x="7570088" y="2325684"/>
            <a:ext cx="1321353" cy="373132"/>
            <a:chOff x="3619922" y="2295486"/>
            <a:chExt cx="1321353" cy="373132"/>
          </a:xfrm>
        </p:grpSpPr>
        <p:sp>
          <p:nvSpPr>
            <p:cNvPr id="47" name="Arc 46">
              <a:extLst>
                <a:ext uri="{FF2B5EF4-FFF2-40B4-BE49-F238E27FC236}">
                  <a16:creationId xmlns:a16="http://schemas.microsoft.com/office/drawing/2014/main" id="{3E76F8DB-3452-8940-84C9-ABD6F18134E1}"/>
                </a:ext>
              </a:extLst>
            </p:cNvPr>
            <p:cNvSpPr/>
            <p:nvPr/>
          </p:nvSpPr>
          <p:spPr>
            <a:xfrm rot="15525485">
              <a:off x="4107023" y="2220240"/>
              <a:ext cx="282659" cy="614097"/>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48" name="Arc 47">
              <a:extLst>
                <a:ext uri="{FF2B5EF4-FFF2-40B4-BE49-F238E27FC236}">
                  <a16:creationId xmlns:a16="http://schemas.microsoft.com/office/drawing/2014/main" id="{E8916284-C5F1-D245-BDD1-314E9679EC96}"/>
                </a:ext>
              </a:extLst>
            </p:cNvPr>
            <p:cNvSpPr/>
            <p:nvPr/>
          </p:nvSpPr>
          <p:spPr>
            <a:xfrm rot="15525485">
              <a:off x="4108240" y="1807168"/>
              <a:ext cx="344717" cy="1321353"/>
            </a:xfrm>
            <a:prstGeom prst="arc">
              <a:avLst/>
            </a:prstGeom>
            <a:ln>
              <a:headEnd type="none"/>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grpSp>
      <mc:AlternateContent xmlns:mc="http://schemas.openxmlformats.org/markup-compatibility/2006">
        <mc:Choice xmlns:p14="http://schemas.microsoft.com/office/powerpoint/2010/main" Requires="p14">
          <p:contentPart p14:bwMode="auto" r:id="rId11">
            <p14:nvContentPartPr>
              <p14:cNvPr id="49" name="Ink 48">
                <a:extLst>
                  <a:ext uri="{FF2B5EF4-FFF2-40B4-BE49-F238E27FC236}">
                    <a16:creationId xmlns:a16="http://schemas.microsoft.com/office/drawing/2014/main" id="{05B8C6F6-F81D-BC49-BEF9-3128094A6898}"/>
                  </a:ext>
                </a:extLst>
              </p14:cNvPr>
              <p14:cNvContentPartPr/>
              <p14:nvPr/>
            </p14:nvContentPartPr>
            <p14:xfrm>
              <a:off x="8247862" y="2205863"/>
              <a:ext cx="706681" cy="306291"/>
            </p14:xfrm>
          </p:contentPart>
        </mc:Choice>
        <mc:Fallback>
          <p:pic>
            <p:nvPicPr>
              <p:cNvPr id="49" name="Ink 48">
                <a:extLst>
                  <a:ext uri="{FF2B5EF4-FFF2-40B4-BE49-F238E27FC236}">
                    <a16:creationId xmlns:a16="http://schemas.microsoft.com/office/drawing/2014/main" id="{05B8C6F6-F81D-BC49-BEF9-3128094A6898}"/>
                  </a:ext>
                </a:extLst>
              </p:cNvPr>
              <p:cNvPicPr/>
              <p:nvPr/>
            </p:nvPicPr>
            <p:blipFill>
              <a:blip r:embed="rId7"/>
              <a:stretch>
                <a:fillRect/>
              </a:stretch>
            </p:blipFill>
            <p:spPr>
              <a:xfrm>
                <a:off x="8243184" y="2201184"/>
                <a:ext cx="715676" cy="315649"/>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42" name="Ink 41">
                <a:extLst>
                  <a:ext uri="{FF2B5EF4-FFF2-40B4-BE49-F238E27FC236}">
                    <a16:creationId xmlns:a16="http://schemas.microsoft.com/office/drawing/2014/main" id="{62592F70-4774-6044-B7C8-92F837DE9DFC}"/>
                  </a:ext>
                </a:extLst>
              </p14:cNvPr>
              <p14:cNvContentPartPr/>
              <p14:nvPr/>
            </p14:nvContentPartPr>
            <p14:xfrm>
              <a:off x="2844515" y="1601492"/>
              <a:ext cx="706681" cy="306291"/>
            </p14:xfrm>
          </p:contentPart>
        </mc:Choice>
        <mc:Fallback>
          <p:pic>
            <p:nvPicPr>
              <p:cNvPr id="42" name="Ink 41">
                <a:extLst>
                  <a:ext uri="{FF2B5EF4-FFF2-40B4-BE49-F238E27FC236}">
                    <a16:creationId xmlns:a16="http://schemas.microsoft.com/office/drawing/2014/main" id="{62592F70-4774-6044-B7C8-92F837DE9DFC}"/>
                  </a:ext>
                </a:extLst>
              </p:cNvPr>
              <p:cNvPicPr/>
              <p:nvPr/>
            </p:nvPicPr>
            <p:blipFill>
              <a:blip r:embed="rId7"/>
              <a:stretch>
                <a:fillRect/>
              </a:stretch>
            </p:blipFill>
            <p:spPr>
              <a:xfrm>
                <a:off x="2839837" y="1596813"/>
                <a:ext cx="715676" cy="315649"/>
              </a:xfrm>
              <a:prstGeom prst="rect">
                <a:avLst/>
              </a:prstGeom>
            </p:spPr>
          </p:pic>
        </mc:Fallback>
      </mc:AlternateContent>
      <p:sp>
        <p:nvSpPr>
          <p:cNvPr id="2" name="Rectangle 1">
            <a:extLst>
              <a:ext uri="{FF2B5EF4-FFF2-40B4-BE49-F238E27FC236}">
                <a16:creationId xmlns:a16="http://schemas.microsoft.com/office/drawing/2014/main" id="{57DB2A22-AA6A-A040-B1C8-146117812E34}"/>
              </a:ext>
            </a:extLst>
          </p:cNvPr>
          <p:cNvSpPr/>
          <p:nvPr/>
        </p:nvSpPr>
        <p:spPr>
          <a:xfrm>
            <a:off x="1333707" y="1934615"/>
            <a:ext cx="2811573" cy="2269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9" name="Arc 8">
            <a:extLst>
              <a:ext uri="{FF2B5EF4-FFF2-40B4-BE49-F238E27FC236}">
                <a16:creationId xmlns:a16="http://schemas.microsoft.com/office/drawing/2014/main" id="{FD8B3E18-84FA-D34F-8EC0-BE4499EF56E9}"/>
              </a:ext>
            </a:extLst>
          </p:cNvPr>
          <p:cNvSpPr/>
          <p:nvPr/>
        </p:nvSpPr>
        <p:spPr>
          <a:xfrm rot="2430807">
            <a:off x="2992682" y="1816039"/>
            <a:ext cx="343276" cy="490234"/>
          </a:xfrm>
          <a:prstGeom prst="arc">
            <a:avLst/>
          </a:prstGeom>
          <a:ln>
            <a:head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PT"/>
          </a:p>
        </p:txBody>
      </p:sp>
      <p:sp>
        <p:nvSpPr>
          <p:cNvPr id="56" name="Oval 55">
            <a:extLst>
              <a:ext uri="{FF2B5EF4-FFF2-40B4-BE49-F238E27FC236}">
                <a16:creationId xmlns:a16="http://schemas.microsoft.com/office/drawing/2014/main" id="{C33DFEFA-A2C0-F741-9ECA-EF1FF6CE59A9}"/>
              </a:ext>
            </a:extLst>
          </p:cNvPr>
          <p:cNvSpPr/>
          <p:nvPr/>
        </p:nvSpPr>
        <p:spPr>
          <a:xfrm>
            <a:off x="3201757" y="2187801"/>
            <a:ext cx="36000" cy="36000"/>
          </a:xfrm>
          <a:prstGeom prst="ellipse">
            <a:avLst/>
          </a:prstGeom>
          <a:solidFill>
            <a:srgbClr val="FF0000"/>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50" name="Group 49">
            <a:extLst>
              <a:ext uri="{FF2B5EF4-FFF2-40B4-BE49-F238E27FC236}">
                <a16:creationId xmlns:a16="http://schemas.microsoft.com/office/drawing/2014/main" id="{A0CE992D-5FD1-A94D-8550-B447DAFC82CA}"/>
              </a:ext>
            </a:extLst>
          </p:cNvPr>
          <p:cNvGrpSpPr/>
          <p:nvPr/>
        </p:nvGrpSpPr>
        <p:grpSpPr>
          <a:xfrm>
            <a:off x="676505" y="2147708"/>
            <a:ext cx="407237" cy="306705"/>
            <a:chOff x="5264801" y="4098690"/>
            <a:chExt cx="717480" cy="540360"/>
          </a:xfrm>
        </p:grpSpPr>
        <mc:AlternateContent xmlns:mc="http://schemas.openxmlformats.org/markup-compatibility/2006">
          <mc:Choice xmlns:p14="http://schemas.microsoft.com/office/powerpoint/2010/main" Requires="p14">
            <p:contentPart p14:bwMode="auto" r:id="rId13">
              <p14:nvContentPartPr>
                <p14:cNvPr id="51" name="Ink 50">
                  <a:extLst>
                    <a:ext uri="{FF2B5EF4-FFF2-40B4-BE49-F238E27FC236}">
                      <a16:creationId xmlns:a16="http://schemas.microsoft.com/office/drawing/2014/main" id="{3C3708C4-EBB6-A645-BA90-FC83AC080497}"/>
                    </a:ext>
                  </a:extLst>
                </p14:cNvPr>
                <p14:cNvContentPartPr/>
                <p14:nvPr/>
              </p14:nvContentPartPr>
              <p14:xfrm>
                <a:off x="5264801" y="4098690"/>
                <a:ext cx="717480" cy="540360"/>
              </p14:xfrm>
            </p:contentPart>
          </mc:Choice>
          <mc:Fallback>
            <p:pic>
              <p:nvPicPr>
                <p:cNvPr id="51" name="Ink 50">
                  <a:extLst>
                    <a:ext uri="{FF2B5EF4-FFF2-40B4-BE49-F238E27FC236}">
                      <a16:creationId xmlns:a16="http://schemas.microsoft.com/office/drawing/2014/main" id="{3C3708C4-EBB6-A645-BA90-FC83AC080497}"/>
                    </a:ext>
                  </a:extLst>
                </p:cNvPr>
                <p:cNvPicPr/>
                <p:nvPr/>
              </p:nvPicPr>
              <p:blipFill>
                <a:blip r:embed="rId9"/>
                <a:stretch>
                  <a:fillRect/>
                </a:stretch>
              </p:blipFill>
              <p:spPr>
                <a:xfrm>
                  <a:off x="5256561" y="4090445"/>
                  <a:ext cx="733325" cy="55685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52" name="Ink 51">
                  <a:extLst>
                    <a:ext uri="{FF2B5EF4-FFF2-40B4-BE49-F238E27FC236}">
                      <a16:creationId xmlns:a16="http://schemas.microsoft.com/office/drawing/2014/main" id="{9CF596DC-7E79-3D47-87CD-880BAC74915A}"/>
                    </a:ext>
                  </a:extLst>
                </p14:cNvPr>
                <p14:cNvContentPartPr/>
                <p14:nvPr/>
              </p14:nvContentPartPr>
              <p14:xfrm>
                <a:off x="5437601" y="4211730"/>
                <a:ext cx="360" cy="360"/>
              </p14:xfrm>
            </p:contentPart>
          </mc:Choice>
          <mc:Fallback>
            <p:pic>
              <p:nvPicPr>
                <p:cNvPr id="52" name="Ink 51">
                  <a:extLst>
                    <a:ext uri="{FF2B5EF4-FFF2-40B4-BE49-F238E27FC236}">
                      <a16:creationId xmlns:a16="http://schemas.microsoft.com/office/drawing/2014/main" id="{9CF596DC-7E79-3D47-87CD-880BAC74915A}"/>
                    </a:ext>
                  </a:extLst>
                </p:cNvPr>
                <p:cNvPicPr/>
                <p:nvPr/>
              </p:nvPicPr>
              <p:blipFill>
                <a:blip r:embed="rId5"/>
                <a:stretch>
                  <a:fillRect/>
                </a:stretch>
              </p:blipFill>
              <p:spPr>
                <a:xfrm>
                  <a:off x="5432921" y="4207050"/>
                  <a:ext cx="9360" cy="936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5">
            <p14:nvContentPartPr>
              <p14:cNvPr id="53" name="Ink 52">
                <a:extLst>
                  <a:ext uri="{FF2B5EF4-FFF2-40B4-BE49-F238E27FC236}">
                    <a16:creationId xmlns:a16="http://schemas.microsoft.com/office/drawing/2014/main" id="{1FC2D7AC-947E-464D-93ED-9FDE2BC17B74}"/>
                  </a:ext>
                </a:extLst>
              </p14:cNvPr>
              <p14:cNvContentPartPr/>
              <p14:nvPr/>
            </p14:nvContentPartPr>
            <p14:xfrm>
              <a:off x="3920690" y="1954049"/>
              <a:ext cx="706681" cy="306291"/>
            </p14:xfrm>
          </p:contentPart>
        </mc:Choice>
        <mc:Fallback>
          <p:pic>
            <p:nvPicPr>
              <p:cNvPr id="53" name="Ink 52">
                <a:extLst>
                  <a:ext uri="{FF2B5EF4-FFF2-40B4-BE49-F238E27FC236}">
                    <a16:creationId xmlns:a16="http://schemas.microsoft.com/office/drawing/2014/main" id="{1FC2D7AC-947E-464D-93ED-9FDE2BC17B74}"/>
                  </a:ext>
                </a:extLst>
              </p:cNvPr>
              <p:cNvPicPr/>
              <p:nvPr/>
            </p:nvPicPr>
            <p:blipFill>
              <a:blip r:embed="rId7"/>
              <a:stretch>
                <a:fillRect/>
              </a:stretch>
            </p:blipFill>
            <p:spPr>
              <a:xfrm>
                <a:off x="3916012" y="1949370"/>
                <a:ext cx="715676" cy="315649"/>
              </a:xfrm>
              <a:prstGeom prst="rect">
                <a:avLst/>
              </a:prstGeom>
            </p:spPr>
          </p:pic>
        </mc:Fallback>
      </mc:AlternateContent>
    </p:spTree>
    <p:extLst>
      <p:ext uri="{BB962C8B-B14F-4D97-AF65-F5344CB8AC3E}">
        <p14:creationId xmlns:p14="http://schemas.microsoft.com/office/powerpoint/2010/main" val="4048678001"/>
      </p:ext>
    </p:extLst>
  </p:cSld>
  <p:clrMapOvr>
    <a:masterClrMapping/>
  </p:clrMapOvr>
  <p:transition spd="slow">
    <p:wipe dir="r"/>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583C424-E10B-E948-BCFB-4CE336E253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0260"/>
            <a:ext cx="9144000" cy="6637479"/>
          </a:xfrm>
          <a:prstGeom prst="rect">
            <a:avLst/>
          </a:prstGeom>
        </p:spPr>
      </p:pic>
      <p:pic>
        <p:nvPicPr>
          <p:cNvPr id="7" name="Picture 6">
            <a:extLst>
              <a:ext uri="{FF2B5EF4-FFF2-40B4-BE49-F238E27FC236}">
                <a16:creationId xmlns:a16="http://schemas.microsoft.com/office/drawing/2014/main" id="{AB726C42-3BAC-1F48-9A6F-02A8A1FC0D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883275">
            <a:off x="5239532" y="3174999"/>
            <a:ext cx="2397699" cy="1917700"/>
          </a:xfrm>
          <a:prstGeom prst="rect">
            <a:avLst/>
          </a:prstGeom>
        </p:spPr>
      </p:pic>
      <p:pic>
        <p:nvPicPr>
          <p:cNvPr id="9" name="Picture 8">
            <a:extLst>
              <a:ext uri="{FF2B5EF4-FFF2-40B4-BE49-F238E27FC236}">
                <a16:creationId xmlns:a16="http://schemas.microsoft.com/office/drawing/2014/main" id="{934E3FD2-4D83-3A4A-9489-2B8D01E8C0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666528">
            <a:off x="644912" y="3843417"/>
            <a:ext cx="3745402" cy="1783525"/>
          </a:xfrm>
          <a:prstGeom prst="rect">
            <a:avLst/>
          </a:prstGeom>
        </p:spPr>
      </p:pic>
      <p:pic>
        <p:nvPicPr>
          <p:cNvPr id="11" name="Picture 10" descr="A picture containing outdoor, sky, ground, mammal&#10;&#10;Description automatically generated">
            <a:extLst>
              <a:ext uri="{FF2B5EF4-FFF2-40B4-BE49-F238E27FC236}">
                <a16:creationId xmlns:a16="http://schemas.microsoft.com/office/drawing/2014/main" id="{970D1E2B-567A-5040-8971-365732217A5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17613" y="1282700"/>
            <a:ext cx="1955800" cy="1955800"/>
          </a:xfrm>
          <a:prstGeom prst="rect">
            <a:avLst/>
          </a:prstGeom>
        </p:spPr>
      </p:pic>
      <p:pic>
        <p:nvPicPr>
          <p:cNvPr id="13" name="Picture 12" descr="A picture containing bedclothes&#10;&#10;Description automatically generated">
            <a:extLst>
              <a:ext uri="{FF2B5EF4-FFF2-40B4-BE49-F238E27FC236}">
                <a16:creationId xmlns:a16="http://schemas.microsoft.com/office/drawing/2014/main" id="{641385ED-0C1B-8542-9EAC-33B8258B89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012779">
            <a:off x="6027251" y="1588976"/>
            <a:ext cx="2296906" cy="1539724"/>
          </a:xfrm>
          <a:prstGeom prst="rect">
            <a:avLst/>
          </a:prstGeom>
        </p:spPr>
      </p:pic>
    </p:spTree>
    <p:extLst>
      <p:ext uri="{BB962C8B-B14F-4D97-AF65-F5344CB8AC3E}">
        <p14:creationId xmlns:p14="http://schemas.microsoft.com/office/powerpoint/2010/main" val="19542650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4413</TotalTime>
  <Words>438</Words>
  <Application>Microsoft Macintosh PowerPoint</Application>
  <PresentationFormat>On-screen Show (4:3)</PresentationFormat>
  <Paragraphs>9</Paragraphs>
  <Slides>4</Slides>
  <Notes>3</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4</vt:i4>
      </vt:variant>
    </vt:vector>
  </HeadingPairs>
  <TitlesOfParts>
    <vt:vector size="6" baseType="lpstr">
      <vt:lpstr>Arial</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Gabriel Nakamura</cp:lastModifiedBy>
  <cp:revision>7</cp:revision>
  <dcterms:modified xsi:type="dcterms:W3CDTF">2022-03-04T16:58:23Z</dcterms:modified>
  <dc:language>en-US</dc:language>
</cp:coreProperties>
</file>